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Lst>
  <p:notesMasterIdLst>
    <p:notesMasterId r:id="rId33"/>
  </p:notesMasterIdLst>
  <p:handoutMasterIdLst>
    <p:handoutMasterId r:id="rId34"/>
  </p:handoutMasterIdLst>
  <p:sldIdLst>
    <p:sldId id="279" r:id="rId5"/>
    <p:sldId id="288" r:id="rId6"/>
    <p:sldId id="256" r:id="rId7"/>
    <p:sldId id="299" r:id="rId8"/>
    <p:sldId id="259" r:id="rId9"/>
    <p:sldId id="270" r:id="rId10"/>
    <p:sldId id="271" r:id="rId11"/>
    <p:sldId id="269" r:id="rId12"/>
    <p:sldId id="274" r:id="rId13"/>
    <p:sldId id="275" r:id="rId14"/>
    <p:sldId id="277" r:id="rId15"/>
    <p:sldId id="283" r:id="rId16"/>
    <p:sldId id="257" r:id="rId17"/>
    <p:sldId id="282" r:id="rId18"/>
    <p:sldId id="260" r:id="rId19"/>
    <p:sldId id="284" r:id="rId20"/>
    <p:sldId id="285" r:id="rId21"/>
    <p:sldId id="290" r:id="rId22"/>
    <p:sldId id="292" r:id="rId23"/>
    <p:sldId id="295" r:id="rId24"/>
    <p:sldId id="286" r:id="rId25"/>
    <p:sldId id="294" r:id="rId26"/>
    <p:sldId id="293" r:id="rId27"/>
    <p:sldId id="287" r:id="rId28"/>
    <p:sldId id="289" r:id="rId29"/>
    <p:sldId id="298" r:id="rId30"/>
    <p:sldId id="267" r:id="rId31"/>
    <p:sldId id="268" r:id="rId32"/>
  </p:sldIdLst>
  <p:sldSz cx="12192000" cy="6858000"/>
  <p:notesSz cx="6858000" cy="9144000"/>
  <p:defaultTextStyle>
    <a:defPPr rtl="0">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A9CA"/>
    <a:srgbClr val="EBE600"/>
    <a:srgbClr val="FFFF00"/>
    <a:srgbClr val="4D2567"/>
    <a:srgbClr val="A9257D"/>
    <a:srgbClr val="008443"/>
    <a:srgbClr val="E96E24"/>
    <a:srgbClr val="323030"/>
    <a:srgbClr val="82B428"/>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a:extLst>
              <a:ext uri="{FF2B5EF4-FFF2-40B4-BE49-F238E27FC236}">
                <a16:creationId xmlns:a16="http://schemas.microsoft.com/office/drawing/2014/main" id="{DFBB03A1-C24F-4AEB-9DD5-D5017ED06F3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nb-NO"/>
          </a:p>
        </p:txBody>
      </p:sp>
      <p:sp>
        <p:nvSpPr>
          <p:cNvPr id="3" name="Plassholder for dato 2">
            <a:extLst>
              <a:ext uri="{FF2B5EF4-FFF2-40B4-BE49-F238E27FC236}">
                <a16:creationId xmlns:a16="http://schemas.microsoft.com/office/drawing/2014/main" id="{59CB5780-3D57-4E6A-BC9A-0C96CD05123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B7A5BD13-B586-48DE-B4E1-5EF3C3608684}" type="datetime1">
              <a:rPr lang="nb-NO" smtClean="0"/>
              <a:t>20.03.2026</a:t>
            </a:fld>
            <a:endParaRPr lang="nb-NO"/>
          </a:p>
        </p:txBody>
      </p:sp>
      <p:sp>
        <p:nvSpPr>
          <p:cNvPr id="4" name="Plassholder for bunntekst 3">
            <a:extLst>
              <a:ext uri="{FF2B5EF4-FFF2-40B4-BE49-F238E27FC236}">
                <a16:creationId xmlns:a16="http://schemas.microsoft.com/office/drawing/2014/main" id="{AC363907-A416-496F-891A-9B09D46C502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nb-NO"/>
          </a:p>
        </p:txBody>
      </p:sp>
      <p:sp>
        <p:nvSpPr>
          <p:cNvPr id="5" name="Plassholder for lysbildenummer 4">
            <a:extLst>
              <a:ext uri="{FF2B5EF4-FFF2-40B4-BE49-F238E27FC236}">
                <a16:creationId xmlns:a16="http://schemas.microsoft.com/office/drawing/2014/main" id="{0E4685EE-62FF-4BE0-9742-02426CC68A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EAC5FDE1-B145-40CB-B667-FBD1AC713BA9}" type="slidenum">
              <a:rPr lang="nb-NO" smtClean="0"/>
              <a:t>‹#›</a:t>
            </a:fld>
            <a:endParaRPr lang="nb-NO"/>
          </a:p>
        </p:txBody>
      </p:sp>
    </p:spTree>
    <p:extLst>
      <p:ext uri="{BB962C8B-B14F-4D97-AF65-F5344CB8AC3E}">
        <p14:creationId xmlns:p14="http://schemas.microsoft.com/office/powerpoint/2010/main" val="15565114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nb-NO" noProof="0"/>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C21A49-E4BF-40A5-9C0A-07F21D6EB75D}" type="datetime1">
              <a:rPr lang="nb-NO" smtClean="0"/>
              <a:pPr/>
              <a:t>20.03.2026</a:t>
            </a:fld>
            <a:endParaRPr lang="nb-NO"/>
          </a:p>
        </p:txBody>
      </p:sp>
      <p:sp>
        <p:nvSpPr>
          <p:cNvPr id="4" name="Plassholder for lysbil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nb-NO" noProof="0"/>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nb-NO" noProof="0"/>
              <a:t>Klikk for å redigere tekststiler i malen</a:t>
            </a:r>
          </a:p>
          <a:p>
            <a:pPr lvl="1" rtl="0"/>
            <a:r>
              <a:rPr lang="nb-NO" noProof="0"/>
              <a:t>Andre nivå</a:t>
            </a:r>
          </a:p>
          <a:p>
            <a:pPr lvl="2" rtl="0"/>
            <a:r>
              <a:rPr lang="nb-NO" noProof="0"/>
              <a:t>Tredje nivå</a:t>
            </a:r>
          </a:p>
          <a:p>
            <a:pPr lvl="3" rtl="0"/>
            <a:r>
              <a:rPr lang="nb-NO" noProof="0"/>
              <a:t>Fjerde nivå</a:t>
            </a:r>
          </a:p>
          <a:p>
            <a:pPr lvl="4" rtl="0"/>
            <a:r>
              <a:rPr lang="nb-NO" noProof="0"/>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nb-NO" noProof="0"/>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CC5C198C-F94F-45D5-B9E3-B6FFB8BCAC79}" type="slidenum">
              <a:rPr lang="nb-NO" noProof="0" smtClean="0"/>
              <a:t>‹#›</a:t>
            </a:fld>
            <a:endParaRPr lang="nb-NO" noProof="0"/>
          </a:p>
        </p:txBody>
      </p:sp>
    </p:spTree>
    <p:extLst>
      <p:ext uri="{BB962C8B-B14F-4D97-AF65-F5344CB8AC3E}">
        <p14:creationId xmlns:p14="http://schemas.microsoft.com/office/powerpoint/2010/main" val="349400051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noProof="0" smtClean="0"/>
              <a:t>2</a:t>
            </a:fld>
            <a:endParaRPr lang="nb-NO" noProof="0"/>
          </a:p>
        </p:txBody>
      </p:sp>
    </p:spTree>
    <p:extLst>
      <p:ext uri="{BB962C8B-B14F-4D97-AF65-F5344CB8AC3E}">
        <p14:creationId xmlns:p14="http://schemas.microsoft.com/office/powerpoint/2010/main" val="3598406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A9B2B-C735-4C50-82A2-A7AC50B031D6}"/>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956BB019-18C4-BDEA-09AB-F3B2546E4DA0}"/>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87DFAD70-7AAD-3A20-B5A8-7A7A041B29C8}"/>
              </a:ext>
            </a:extLst>
          </p:cNvPr>
          <p:cNvSpPr>
            <a:spLocks noGrp="1"/>
          </p:cNvSpPr>
          <p:nvPr>
            <p:ph type="body" idx="1"/>
          </p:nvPr>
        </p:nvSpPr>
        <p:spPr/>
        <p:txBody>
          <a:bodyPr/>
          <a:lstStyle/>
          <a:p>
            <a:endParaRPr lang="nb-NO"/>
          </a:p>
        </p:txBody>
      </p:sp>
      <p:sp>
        <p:nvSpPr>
          <p:cNvPr id="4" name="Plassholder for lysbildenummer 3">
            <a:extLst>
              <a:ext uri="{FF2B5EF4-FFF2-40B4-BE49-F238E27FC236}">
                <a16:creationId xmlns:a16="http://schemas.microsoft.com/office/drawing/2014/main" id="{B3F975C5-B266-4192-AF93-D4F844EF2F0B}"/>
              </a:ext>
            </a:extLst>
          </p:cNvPr>
          <p:cNvSpPr>
            <a:spLocks noGrp="1"/>
          </p:cNvSpPr>
          <p:nvPr>
            <p:ph type="sldNum" sz="quarter" idx="5"/>
          </p:nvPr>
        </p:nvSpPr>
        <p:spPr/>
        <p:txBody>
          <a:bodyPr/>
          <a:lstStyle/>
          <a:p>
            <a:pPr rtl="0"/>
            <a:fld id="{CC5C198C-F94F-45D5-B9E3-B6FFB8BCAC79}" type="slidenum">
              <a:rPr lang="nb-NO" smtClean="0"/>
              <a:t>11</a:t>
            </a:fld>
            <a:endParaRPr lang="nb-NO"/>
          </a:p>
        </p:txBody>
      </p:sp>
    </p:spTree>
    <p:extLst>
      <p:ext uri="{BB962C8B-B14F-4D97-AF65-F5344CB8AC3E}">
        <p14:creationId xmlns:p14="http://schemas.microsoft.com/office/powerpoint/2010/main" val="3664069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12B21-162C-6FA3-B5D6-093D1366B48A}"/>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8F1CFFD5-8604-873B-D99E-C7B747A2F500}"/>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9CD8425E-4DFF-B22F-0405-CA7702AE99D3}"/>
              </a:ext>
            </a:extLst>
          </p:cNvPr>
          <p:cNvSpPr>
            <a:spLocks noGrp="1"/>
          </p:cNvSpPr>
          <p:nvPr>
            <p:ph type="body" idx="1"/>
          </p:nvPr>
        </p:nvSpPr>
        <p:spPr/>
        <p:txBody>
          <a:bodyPr/>
          <a:lstStyle/>
          <a:p>
            <a:endParaRPr lang="nb-NO"/>
          </a:p>
        </p:txBody>
      </p:sp>
      <p:sp>
        <p:nvSpPr>
          <p:cNvPr id="4" name="Plassholder for lysbildenummer 3">
            <a:extLst>
              <a:ext uri="{FF2B5EF4-FFF2-40B4-BE49-F238E27FC236}">
                <a16:creationId xmlns:a16="http://schemas.microsoft.com/office/drawing/2014/main" id="{4C8CB79F-306D-0E3E-29FD-9EA0B7119C1F}"/>
              </a:ext>
            </a:extLst>
          </p:cNvPr>
          <p:cNvSpPr>
            <a:spLocks noGrp="1"/>
          </p:cNvSpPr>
          <p:nvPr>
            <p:ph type="sldNum" sz="quarter" idx="5"/>
          </p:nvPr>
        </p:nvSpPr>
        <p:spPr/>
        <p:txBody>
          <a:bodyPr/>
          <a:lstStyle/>
          <a:p>
            <a:pPr rtl="0"/>
            <a:fld id="{CC5C198C-F94F-45D5-B9E3-B6FFB8BCAC79}" type="slidenum">
              <a:rPr lang="nb-NO" smtClean="0"/>
              <a:t>12</a:t>
            </a:fld>
            <a:endParaRPr lang="nb-NO"/>
          </a:p>
        </p:txBody>
      </p:sp>
    </p:spTree>
    <p:extLst>
      <p:ext uri="{BB962C8B-B14F-4D97-AF65-F5344CB8AC3E}">
        <p14:creationId xmlns:p14="http://schemas.microsoft.com/office/powerpoint/2010/main" val="182977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smtClean="0"/>
              <a:t>13</a:t>
            </a:fld>
            <a:endParaRPr lang="nb-NO"/>
          </a:p>
        </p:txBody>
      </p:sp>
    </p:spTree>
    <p:extLst>
      <p:ext uri="{BB962C8B-B14F-4D97-AF65-F5344CB8AC3E}">
        <p14:creationId xmlns:p14="http://schemas.microsoft.com/office/powerpoint/2010/main" val="3967382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6A231-3DBF-49D8-4510-B835F671D318}"/>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834B6E53-36B9-DA0E-FC7C-8C2065CEDAA4}"/>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2DBC1483-6672-21D8-3AFA-971E9D6181DE}"/>
              </a:ext>
            </a:extLst>
          </p:cNvPr>
          <p:cNvSpPr>
            <a:spLocks noGrp="1"/>
          </p:cNvSpPr>
          <p:nvPr>
            <p:ph type="body" idx="1"/>
          </p:nvPr>
        </p:nvSpPr>
        <p:spPr/>
        <p:txBody>
          <a:bodyPr/>
          <a:lstStyle/>
          <a:p>
            <a:pPr rtl="0"/>
            <a:r>
              <a:rPr lang="nb-NO" sz="1200" b="0" i="0" u="none" strike="noStrike" kern="1200">
                <a:solidFill>
                  <a:schemeClr val="tx1"/>
                </a:solidFill>
                <a:effectLst/>
                <a:latin typeface="+mn-lt"/>
                <a:ea typeface="+mn-ea"/>
                <a:cs typeface="+mn-cs"/>
              </a:rPr>
              <a:t>Nå skal oppdraget presenteres. Oppdraget skal gi driv og mening, og en lyst til å løse problemet. Elevene skal kjenne at dette haster litt, men at de har frihet til å lage ulike løsninger.</a:t>
            </a:r>
            <a:endParaRPr lang="nb-NO"/>
          </a:p>
        </p:txBody>
      </p:sp>
      <p:sp>
        <p:nvSpPr>
          <p:cNvPr id="4" name="Plassholder for lysbildenummer 3">
            <a:extLst>
              <a:ext uri="{FF2B5EF4-FFF2-40B4-BE49-F238E27FC236}">
                <a16:creationId xmlns:a16="http://schemas.microsoft.com/office/drawing/2014/main" id="{1B5D8551-AC8B-773C-215A-CDD91070EAB1}"/>
              </a:ext>
            </a:extLst>
          </p:cNvPr>
          <p:cNvSpPr>
            <a:spLocks noGrp="1"/>
          </p:cNvSpPr>
          <p:nvPr>
            <p:ph type="sldNum" sz="quarter" idx="5"/>
          </p:nvPr>
        </p:nvSpPr>
        <p:spPr/>
        <p:txBody>
          <a:bodyPr/>
          <a:lstStyle/>
          <a:p>
            <a:pPr rtl="0"/>
            <a:fld id="{CC5C198C-F94F-45D5-B9E3-B6FFB8BCAC79}" type="slidenum">
              <a:rPr lang="nb-NO" smtClean="0"/>
              <a:t>14</a:t>
            </a:fld>
            <a:endParaRPr lang="nb-NO"/>
          </a:p>
        </p:txBody>
      </p:sp>
    </p:spTree>
    <p:extLst>
      <p:ext uri="{BB962C8B-B14F-4D97-AF65-F5344CB8AC3E}">
        <p14:creationId xmlns:p14="http://schemas.microsoft.com/office/powerpoint/2010/main" val="2768239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smtClean="0"/>
              <a:t>15</a:t>
            </a:fld>
            <a:endParaRPr lang="nb-NO"/>
          </a:p>
        </p:txBody>
      </p:sp>
    </p:spTree>
    <p:extLst>
      <p:ext uri="{BB962C8B-B14F-4D97-AF65-F5344CB8AC3E}">
        <p14:creationId xmlns:p14="http://schemas.microsoft.com/office/powerpoint/2010/main" val="2457245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3D7F4-99A0-2B5D-5154-56282A2D4487}"/>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167D6ED7-FE6B-494B-1B57-DDF2E42EEAB9}"/>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127A4022-083A-986C-AFBC-CA065398A90A}"/>
              </a:ext>
            </a:extLst>
          </p:cNvPr>
          <p:cNvSpPr>
            <a:spLocks noGrp="1"/>
          </p:cNvSpPr>
          <p:nvPr>
            <p:ph type="body" idx="1"/>
          </p:nvPr>
        </p:nvSpPr>
        <p:spPr/>
        <p:txBody>
          <a:bodyPr/>
          <a:lstStyle/>
          <a:p>
            <a:endParaRPr lang="nb-NO"/>
          </a:p>
        </p:txBody>
      </p:sp>
      <p:sp>
        <p:nvSpPr>
          <p:cNvPr id="4" name="Plassholder for lysbildenummer 3">
            <a:extLst>
              <a:ext uri="{FF2B5EF4-FFF2-40B4-BE49-F238E27FC236}">
                <a16:creationId xmlns:a16="http://schemas.microsoft.com/office/drawing/2014/main" id="{89970407-642E-FB55-BF41-6A995865DF14}"/>
              </a:ext>
            </a:extLst>
          </p:cNvPr>
          <p:cNvSpPr>
            <a:spLocks noGrp="1"/>
          </p:cNvSpPr>
          <p:nvPr>
            <p:ph type="sldNum" sz="quarter" idx="5"/>
          </p:nvPr>
        </p:nvSpPr>
        <p:spPr/>
        <p:txBody>
          <a:bodyPr/>
          <a:lstStyle/>
          <a:p>
            <a:pPr rtl="0"/>
            <a:fld id="{CC5C198C-F94F-45D5-B9E3-B6FFB8BCAC79}" type="slidenum">
              <a:rPr lang="nb-NO" smtClean="0"/>
              <a:t>16</a:t>
            </a:fld>
            <a:endParaRPr lang="nb-NO"/>
          </a:p>
        </p:txBody>
      </p:sp>
    </p:spTree>
    <p:extLst>
      <p:ext uri="{BB962C8B-B14F-4D97-AF65-F5344CB8AC3E}">
        <p14:creationId xmlns:p14="http://schemas.microsoft.com/office/powerpoint/2010/main" val="1667118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C3C1B-09AE-998B-1218-2DFCA2AC0B1C}"/>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24F3238E-C904-7C6A-C68C-9D6AABC89CF7}"/>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9F7C9F20-91AD-6313-982C-2113762F85D5}"/>
              </a:ext>
            </a:extLst>
          </p:cNvPr>
          <p:cNvSpPr>
            <a:spLocks noGrp="1"/>
          </p:cNvSpPr>
          <p:nvPr>
            <p:ph type="body" idx="1"/>
          </p:nvPr>
        </p:nvSpPr>
        <p:spPr/>
        <p:txBody>
          <a:bodyPr/>
          <a:lstStyle/>
          <a:p>
            <a:pPr rtl="0"/>
            <a:r>
              <a:rPr lang="nb-NO" sz="1200" b="0" i="0" u="none" strike="noStrike" kern="1200">
                <a:solidFill>
                  <a:schemeClr val="tx1"/>
                </a:solidFill>
                <a:effectLst/>
                <a:latin typeface="+mn-lt"/>
                <a:ea typeface="+mn-ea"/>
                <a:cs typeface="+mn-cs"/>
              </a:rPr>
              <a:t>I idéfasen skal elevene utforske tanker og ideer og gå igjennom mange tanker før de velger. De skal få muligheten til å gi hverandre innspill og feedback, og videreutvikle ideene sine på bakgrunn av dette. De skal i denne fasen bevege seg fra ulike muligheter til en faktisk plan de kan bygge etter.</a:t>
            </a:r>
            <a:endParaRPr lang="nb-NO"/>
          </a:p>
        </p:txBody>
      </p:sp>
      <p:sp>
        <p:nvSpPr>
          <p:cNvPr id="4" name="Plassholder for lysbildenummer 3">
            <a:extLst>
              <a:ext uri="{FF2B5EF4-FFF2-40B4-BE49-F238E27FC236}">
                <a16:creationId xmlns:a16="http://schemas.microsoft.com/office/drawing/2014/main" id="{EDECE742-416F-8C3A-9467-C49E95F97248}"/>
              </a:ext>
            </a:extLst>
          </p:cNvPr>
          <p:cNvSpPr>
            <a:spLocks noGrp="1"/>
          </p:cNvSpPr>
          <p:nvPr>
            <p:ph type="sldNum" sz="quarter" idx="5"/>
          </p:nvPr>
        </p:nvSpPr>
        <p:spPr/>
        <p:txBody>
          <a:bodyPr/>
          <a:lstStyle/>
          <a:p>
            <a:pPr rtl="0"/>
            <a:fld id="{CC5C198C-F94F-45D5-B9E3-B6FFB8BCAC79}" type="slidenum">
              <a:rPr lang="nb-NO" smtClean="0"/>
              <a:t>17</a:t>
            </a:fld>
            <a:endParaRPr lang="nb-NO"/>
          </a:p>
        </p:txBody>
      </p:sp>
    </p:spTree>
    <p:extLst>
      <p:ext uri="{BB962C8B-B14F-4D97-AF65-F5344CB8AC3E}">
        <p14:creationId xmlns:p14="http://schemas.microsoft.com/office/powerpoint/2010/main" val="2062918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rtl="0"/>
            <a:r>
              <a:rPr lang="nb-NO" sz="1200" b="0" i="0" u="none" strike="noStrike" kern="1200">
                <a:solidFill>
                  <a:schemeClr val="tx1"/>
                </a:solidFill>
                <a:effectLst/>
                <a:latin typeface="+mn-lt"/>
                <a:ea typeface="+mn-ea"/>
                <a:cs typeface="+mn-cs"/>
              </a:rPr>
              <a:t>Del ut </a:t>
            </a:r>
            <a:r>
              <a:rPr lang="nb-NO" sz="1200" b="1" i="0" u="none" strike="noStrike" kern="1200">
                <a:solidFill>
                  <a:schemeClr val="tx1"/>
                </a:solidFill>
                <a:effectLst/>
                <a:latin typeface="+mn-lt"/>
                <a:ea typeface="+mn-ea"/>
                <a:cs typeface="+mn-cs"/>
              </a:rPr>
              <a:t>tre FORM-kort, tre BRUKER-kort og tre TILLEGG-kort</a:t>
            </a:r>
            <a:r>
              <a:rPr lang="nb-NO" sz="1200" b="0" i="0" u="none" strike="noStrike" kern="1200">
                <a:solidFill>
                  <a:schemeClr val="tx1"/>
                </a:solidFill>
                <a:effectLst/>
                <a:latin typeface="+mn-lt"/>
                <a:ea typeface="+mn-ea"/>
                <a:cs typeface="+mn-cs"/>
              </a:rPr>
              <a:t> til hver gruppe. Gruppene skal velge to FORM-kort, to BRUKER-kort og minst ett TILLEGG-kort blant kortene de har </a:t>
            </a:r>
            <a:r>
              <a:rPr lang="nb-NO" sz="1200" b="0" i="0" u="none" strike="noStrike" kern="1200" err="1">
                <a:solidFill>
                  <a:schemeClr val="tx1"/>
                </a:solidFill>
                <a:effectLst/>
                <a:latin typeface="+mn-lt"/>
                <a:ea typeface="+mn-ea"/>
                <a:cs typeface="+mn-cs"/>
              </a:rPr>
              <a:t>fått.De</a:t>
            </a:r>
            <a:r>
              <a:rPr lang="nb-NO" sz="1200" b="0" i="0" u="none" strike="noStrike" kern="1200">
                <a:solidFill>
                  <a:schemeClr val="tx1"/>
                </a:solidFill>
                <a:effectLst/>
                <a:latin typeface="+mn-lt"/>
                <a:ea typeface="+mn-ea"/>
                <a:cs typeface="+mn-cs"/>
              </a:rPr>
              <a:t> to FORM-kortene skal kombineres og bestemme formen på svømmebassenget. I tillegg skal svømmebassenget tilpasses BRUKER-kortene og TILLEGG-kortet gruppen har valgt.</a:t>
            </a:r>
            <a:endParaRPr lang="nb-NO" b="0">
              <a:effectLst/>
            </a:endParaRPr>
          </a:p>
          <a:p>
            <a:br>
              <a:rPr lang="nb-NO"/>
            </a:br>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noProof="0" smtClean="0"/>
              <a:t>18</a:t>
            </a:fld>
            <a:endParaRPr lang="nb-NO" noProof="0"/>
          </a:p>
        </p:txBody>
      </p:sp>
    </p:spTree>
    <p:extLst>
      <p:ext uri="{BB962C8B-B14F-4D97-AF65-F5344CB8AC3E}">
        <p14:creationId xmlns:p14="http://schemas.microsoft.com/office/powerpoint/2010/main" val="4021923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rtl="0"/>
            <a:r>
              <a:rPr lang="nb-NO" sz="1200" b="1" i="0" u="none" strike="noStrike" kern="1200">
                <a:solidFill>
                  <a:schemeClr val="tx1"/>
                </a:solidFill>
                <a:effectLst/>
                <a:latin typeface="+mn-lt"/>
                <a:ea typeface="+mn-ea"/>
                <a:cs typeface="+mn-cs"/>
              </a:rPr>
              <a:t>Gjennomføring:</a:t>
            </a:r>
            <a:r>
              <a:rPr lang="nb-NO" sz="1200" b="0" i="0" u="none" strike="noStrike" kern="1200">
                <a:solidFill>
                  <a:schemeClr val="tx1"/>
                </a:solidFill>
                <a:effectLst/>
                <a:latin typeface="+mn-lt"/>
                <a:ea typeface="+mn-ea"/>
                <a:cs typeface="+mn-cs"/>
              </a:rPr>
              <a:t> En feedback-runde starter med at idéholderen(e) presenterer ideen sin i maks 2 minutter. Tilbakemeldingsgiverne tar hver sin rolle: hjerte, stjerne og firkant og får hver sitt kort med hjelpespørsmål. Deretter gir tilbakemeldingsgiverne ros, stiller spørsmål og kommer med forslag til forbedringer i maks 5 minutter.</a:t>
            </a:r>
            <a:endParaRPr lang="nb-NO" b="0">
              <a:effectLst/>
            </a:endParaRPr>
          </a:p>
          <a:p>
            <a:pPr rtl="0"/>
            <a:r>
              <a:rPr lang="nb-NO" sz="1200" b="1" i="0" u="none" strike="noStrike" kern="1200">
                <a:solidFill>
                  <a:schemeClr val="tx1"/>
                </a:solidFill>
                <a:effectLst/>
                <a:latin typeface="+mn-lt"/>
                <a:ea typeface="+mn-ea"/>
                <a:cs typeface="+mn-cs"/>
              </a:rPr>
              <a:t>For idéholderen(e)</a:t>
            </a:r>
            <a:endParaRPr lang="nb-NO" b="0">
              <a:effectLst/>
            </a:endParaRPr>
          </a:p>
          <a:p>
            <a:pPr rtl="0" fontAlgn="base"/>
            <a:r>
              <a:rPr lang="nb-NO" sz="1200" b="0" i="0" u="none" strike="noStrike" kern="1200">
                <a:solidFill>
                  <a:schemeClr val="tx1"/>
                </a:solidFill>
                <a:effectLst/>
                <a:latin typeface="+mn-lt"/>
                <a:ea typeface="+mn-ea"/>
                <a:cs typeface="+mn-cs"/>
              </a:rPr>
              <a:t>Vis og forklar: Kort og presist – hva er utfordringen?</a:t>
            </a:r>
          </a:p>
          <a:p>
            <a:pPr rtl="0" fontAlgn="base"/>
            <a:r>
              <a:rPr lang="nb-NO" sz="1200" b="0" i="0" u="none" strike="noStrike" kern="1200">
                <a:solidFill>
                  <a:schemeClr val="tx1"/>
                </a:solidFill>
                <a:effectLst/>
                <a:latin typeface="+mn-lt"/>
                <a:ea typeface="+mn-ea"/>
                <a:cs typeface="+mn-cs"/>
              </a:rPr>
              <a:t>Lytt: Gi mulighet for at medelevene dine får komme til orde</a:t>
            </a:r>
          </a:p>
          <a:p>
            <a:pPr rtl="0" fontAlgn="base"/>
            <a:r>
              <a:rPr lang="nb-NO" sz="1200" b="0" i="0" u="none" strike="noStrike" kern="1200">
                <a:solidFill>
                  <a:schemeClr val="tx1"/>
                </a:solidFill>
                <a:effectLst/>
                <a:latin typeface="+mn-lt"/>
                <a:ea typeface="+mn-ea"/>
                <a:cs typeface="+mn-cs"/>
              </a:rPr>
              <a:t>Si takk – tenk – velg: Bruk det som gir mening for deg/dere</a:t>
            </a:r>
          </a:p>
          <a:p>
            <a:pPr rtl="0"/>
            <a:r>
              <a:rPr lang="nb-NO" sz="1200" b="1" i="0" u="none" strike="noStrike" kern="1200">
                <a:solidFill>
                  <a:schemeClr val="tx1"/>
                </a:solidFill>
                <a:effectLst/>
                <a:latin typeface="+mn-lt"/>
                <a:ea typeface="+mn-ea"/>
                <a:cs typeface="+mn-cs"/>
              </a:rPr>
              <a:t>Tilbakemeldingsgivernes roller</a:t>
            </a:r>
            <a:endParaRPr lang="nb-NO" b="1">
              <a:effectLst/>
            </a:endParaRPr>
          </a:p>
          <a:p>
            <a:pPr rtl="0"/>
            <a:r>
              <a:rPr lang="nb-NO" sz="1200" b="1" i="0" u="none" strike="noStrike" kern="1200">
                <a:solidFill>
                  <a:schemeClr val="tx1"/>
                </a:solidFill>
                <a:effectLst/>
                <a:latin typeface="+mn-lt"/>
                <a:ea typeface="+mn-ea"/>
                <a:cs typeface="+mn-cs"/>
              </a:rPr>
              <a:t>Hjerte - </a:t>
            </a:r>
            <a:r>
              <a:rPr lang="nb-NO" sz="1200" b="0" i="0" u="none" strike="noStrike" kern="1200">
                <a:solidFill>
                  <a:schemeClr val="tx1"/>
                </a:solidFill>
                <a:effectLst/>
                <a:latin typeface="+mn-lt"/>
                <a:ea typeface="+mn-ea"/>
                <a:cs typeface="+mn-cs"/>
              </a:rPr>
              <a:t>Gir ros, sier noe positivt om idé/prototype</a:t>
            </a:r>
            <a:endParaRPr lang="nb-NO" b="1">
              <a:effectLst/>
            </a:endParaRPr>
          </a:p>
          <a:p>
            <a:pPr rtl="0"/>
            <a:r>
              <a:rPr lang="nb-NO" sz="1200" b="1" i="0" u="none" strike="noStrike" kern="1200">
                <a:solidFill>
                  <a:schemeClr val="tx1"/>
                </a:solidFill>
                <a:effectLst/>
                <a:latin typeface="+mn-lt"/>
                <a:ea typeface="+mn-ea"/>
                <a:cs typeface="+mn-cs"/>
              </a:rPr>
              <a:t>Stjerne - </a:t>
            </a:r>
            <a:r>
              <a:rPr lang="nb-NO" sz="1200" b="0" i="0" u="none" strike="noStrike" kern="1200">
                <a:solidFill>
                  <a:schemeClr val="tx1"/>
                </a:solidFill>
                <a:effectLst/>
                <a:latin typeface="+mn-lt"/>
                <a:ea typeface="+mn-ea"/>
                <a:cs typeface="+mn-cs"/>
              </a:rPr>
              <a:t>Gir forslag til forbedring</a:t>
            </a:r>
            <a:endParaRPr lang="nb-NO" b="0">
              <a:effectLst/>
            </a:endParaRPr>
          </a:p>
          <a:p>
            <a:r>
              <a:rPr lang="nb-NO" sz="1200" b="1" i="0" u="none" strike="noStrike" kern="1200">
                <a:solidFill>
                  <a:schemeClr val="tx1"/>
                </a:solidFill>
                <a:effectLst/>
                <a:latin typeface="+mn-lt"/>
                <a:ea typeface="+mn-ea"/>
                <a:cs typeface="+mn-cs"/>
              </a:rPr>
              <a:t>Kvadrat - </a:t>
            </a:r>
            <a:r>
              <a:rPr lang="nb-NO" sz="1200" b="0" i="0" u="none" strike="noStrike" kern="1200">
                <a:solidFill>
                  <a:schemeClr val="tx1"/>
                </a:solidFill>
                <a:effectLst/>
                <a:latin typeface="+mn-lt"/>
                <a:ea typeface="+mn-ea"/>
                <a:cs typeface="+mn-cs"/>
              </a:rPr>
              <a:t>Stille spørsmål og utfordre på en snill måte</a:t>
            </a:r>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noProof="0" smtClean="0"/>
              <a:t>20</a:t>
            </a:fld>
            <a:endParaRPr lang="nb-NO" noProof="0"/>
          </a:p>
        </p:txBody>
      </p:sp>
    </p:spTree>
    <p:extLst>
      <p:ext uri="{BB962C8B-B14F-4D97-AF65-F5344CB8AC3E}">
        <p14:creationId xmlns:p14="http://schemas.microsoft.com/office/powerpoint/2010/main" val="2786601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6B799-FFFC-7B05-F93E-30E4C49D849C}"/>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3EFE9E86-68CB-7259-0E6A-2BF3AFE8C4ED}"/>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C8F98BF1-21D8-5059-693C-4BE1015322CD}"/>
              </a:ext>
            </a:extLst>
          </p:cNvPr>
          <p:cNvSpPr>
            <a:spLocks noGrp="1"/>
          </p:cNvSpPr>
          <p:nvPr>
            <p:ph type="body" idx="1"/>
          </p:nvPr>
        </p:nvSpPr>
        <p:spPr/>
        <p:txBody>
          <a:bodyPr/>
          <a:lstStyle/>
          <a:p>
            <a:pPr rtl="0"/>
            <a:r>
              <a:rPr lang="nb-NO" sz="1200" b="0" i="0" u="none" strike="noStrike" kern="1200">
                <a:solidFill>
                  <a:schemeClr val="tx1"/>
                </a:solidFill>
                <a:effectLst/>
                <a:latin typeface="+mn-lt"/>
                <a:ea typeface="+mn-ea"/>
                <a:cs typeface="+mn-cs"/>
              </a:rPr>
              <a:t>I skapefasen bygges en første prototype, den testes, og elevene forbedrer. Det er her de opplever hva som faktisk fungerer. </a:t>
            </a:r>
            <a:endParaRPr lang="nb-NO"/>
          </a:p>
        </p:txBody>
      </p:sp>
      <p:sp>
        <p:nvSpPr>
          <p:cNvPr id="4" name="Plassholder for lysbildenummer 3">
            <a:extLst>
              <a:ext uri="{FF2B5EF4-FFF2-40B4-BE49-F238E27FC236}">
                <a16:creationId xmlns:a16="http://schemas.microsoft.com/office/drawing/2014/main" id="{466529EA-08A2-14C3-EF5E-4274B2BA35DD}"/>
              </a:ext>
            </a:extLst>
          </p:cNvPr>
          <p:cNvSpPr>
            <a:spLocks noGrp="1"/>
          </p:cNvSpPr>
          <p:nvPr>
            <p:ph type="sldNum" sz="quarter" idx="5"/>
          </p:nvPr>
        </p:nvSpPr>
        <p:spPr/>
        <p:txBody>
          <a:bodyPr/>
          <a:lstStyle/>
          <a:p>
            <a:pPr rtl="0"/>
            <a:fld id="{CC5C198C-F94F-45D5-B9E3-B6FFB8BCAC79}" type="slidenum">
              <a:rPr lang="nb-NO" smtClean="0"/>
              <a:t>21</a:t>
            </a:fld>
            <a:endParaRPr lang="nb-NO"/>
          </a:p>
        </p:txBody>
      </p:sp>
    </p:spTree>
    <p:extLst>
      <p:ext uri="{BB962C8B-B14F-4D97-AF65-F5344CB8AC3E}">
        <p14:creationId xmlns:p14="http://schemas.microsoft.com/office/powerpoint/2010/main" val="1770974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rtlCol="0"/>
          <a:lstStyle/>
          <a:p>
            <a:pPr rtl="0"/>
            <a:endParaRPr lang="nb-NO"/>
          </a:p>
        </p:txBody>
      </p:sp>
      <p:sp>
        <p:nvSpPr>
          <p:cNvPr id="4" name="Plassholder for lysbildenummer 3"/>
          <p:cNvSpPr>
            <a:spLocks noGrp="1"/>
          </p:cNvSpPr>
          <p:nvPr>
            <p:ph type="sldNum" sz="quarter" idx="5"/>
          </p:nvPr>
        </p:nvSpPr>
        <p:spPr/>
        <p:txBody>
          <a:bodyPr rtlCol="0"/>
          <a:lstStyle/>
          <a:p>
            <a:pPr rtl="0"/>
            <a:fld id="{CC5C198C-F94F-45D5-B9E3-B6FFB8BCAC79}" type="slidenum">
              <a:rPr lang="nb-NO" smtClean="0"/>
              <a:t>3</a:t>
            </a:fld>
            <a:endParaRPr lang="nb-NO"/>
          </a:p>
        </p:txBody>
      </p:sp>
    </p:spTree>
    <p:extLst>
      <p:ext uri="{BB962C8B-B14F-4D97-AF65-F5344CB8AC3E}">
        <p14:creationId xmlns:p14="http://schemas.microsoft.com/office/powerpoint/2010/main" val="1401850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25376-11CB-AAB0-72DA-616F4724B331}"/>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75167D0B-1A8F-06E1-46EF-EAC765787FED}"/>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B5523235-DC9A-3BF9-B240-B948462957F6}"/>
              </a:ext>
            </a:extLst>
          </p:cNvPr>
          <p:cNvSpPr>
            <a:spLocks noGrp="1"/>
          </p:cNvSpPr>
          <p:nvPr>
            <p:ph type="body" idx="1"/>
          </p:nvPr>
        </p:nvSpPr>
        <p:spPr/>
        <p:txBody>
          <a:bodyPr/>
          <a:lstStyle/>
          <a:p>
            <a:pPr rtl="0"/>
            <a:r>
              <a:rPr lang="nb-NO" sz="1200" b="0" i="0" u="none" strike="noStrike" kern="1200">
                <a:solidFill>
                  <a:schemeClr val="tx1"/>
                </a:solidFill>
                <a:effectLst/>
                <a:latin typeface="+mn-lt"/>
                <a:ea typeface="+mn-ea"/>
                <a:cs typeface="+mn-cs"/>
              </a:rPr>
              <a:t>I presentasjonsfasen viser elevene både produkt og prosess. De skal forklare oppdraget med kriterier,  hvordan de tenkte, hva de endret, og hvilke data og beregninger de brukte.</a:t>
            </a:r>
            <a:endParaRPr lang="nb-NO"/>
          </a:p>
        </p:txBody>
      </p:sp>
      <p:sp>
        <p:nvSpPr>
          <p:cNvPr id="4" name="Plassholder for lysbildenummer 3">
            <a:extLst>
              <a:ext uri="{FF2B5EF4-FFF2-40B4-BE49-F238E27FC236}">
                <a16:creationId xmlns:a16="http://schemas.microsoft.com/office/drawing/2014/main" id="{29EDEB4A-52D6-8B63-A964-776FB6A4EAA5}"/>
              </a:ext>
            </a:extLst>
          </p:cNvPr>
          <p:cNvSpPr>
            <a:spLocks noGrp="1"/>
          </p:cNvSpPr>
          <p:nvPr>
            <p:ph type="sldNum" sz="quarter" idx="5"/>
          </p:nvPr>
        </p:nvSpPr>
        <p:spPr/>
        <p:txBody>
          <a:bodyPr/>
          <a:lstStyle/>
          <a:p>
            <a:pPr rtl="0"/>
            <a:fld id="{CC5C198C-F94F-45D5-B9E3-B6FFB8BCAC79}" type="slidenum">
              <a:rPr lang="nb-NO" smtClean="0"/>
              <a:t>24</a:t>
            </a:fld>
            <a:endParaRPr lang="nb-NO"/>
          </a:p>
        </p:txBody>
      </p:sp>
    </p:spTree>
    <p:extLst>
      <p:ext uri="{BB962C8B-B14F-4D97-AF65-F5344CB8AC3E}">
        <p14:creationId xmlns:p14="http://schemas.microsoft.com/office/powerpoint/2010/main" val="1728823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7C1C3-EB54-EA77-3AA6-CBA750B8698C}"/>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BA48240E-D009-C8D0-45F6-F39F7E2A1D50}"/>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A1EF9F32-65DA-D87C-89E0-AEB86FE639D5}"/>
              </a:ext>
            </a:extLst>
          </p:cNvPr>
          <p:cNvSpPr>
            <a:spLocks noGrp="1"/>
          </p:cNvSpPr>
          <p:nvPr>
            <p:ph type="body" idx="1"/>
          </p:nvPr>
        </p:nvSpPr>
        <p:spPr/>
        <p:txBody>
          <a:bodyPr/>
          <a:lstStyle/>
          <a:p>
            <a:pPr rtl="0"/>
            <a:r>
              <a:rPr lang="nb-NO"/>
              <a:t>Utstilling:</a:t>
            </a:r>
          </a:p>
          <a:p>
            <a:pPr marL="171450" indent="-171450" rtl="0">
              <a:buFontTx/>
              <a:buChar char="-"/>
            </a:pPr>
            <a:r>
              <a:rPr lang="nb-NO"/>
              <a:t>Steller seg opp i grupper, bakerste del av rommet</a:t>
            </a:r>
          </a:p>
          <a:p>
            <a:pPr marL="171450" indent="-171450" rtl="0">
              <a:buFontTx/>
              <a:buChar char="-"/>
            </a:pPr>
            <a:r>
              <a:rPr lang="nb-NO"/>
              <a:t>En person må alltid stå på stand (de andre kan gå rundt for å se andre gruppers resultat)</a:t>
            </a:r>
          </a:p>
          <a:p>
            <a:pPr marL="171450" indent="-171450" rtl="0">
              <a:buFontTx/>
              <a:buChar char="-"/>
            </a:pPr>
            <a:r>
              <a:rPr lang="nb-NO"/>
              <a:t>Tor filmer når PK og Thea går rundt</a:t>
            </a:r>
          </a:p>
          <a:p>
            <a:pPr marL="171450" indent="-171450" rtl="0">
              <a:buFontTx/>
              <a:buChar char="-"/>
            </a:pPr>
            <a:r>
              <a:rPr lang="nb-NO"/>
              <a:t>Det de må ha: Modell, skisse og kanskje litt forklaringer (tekst) på skissen</a:t>
            </a:r>
          </a:p>
          <a:p>
            <a:pPr marL="171450" indent="-171450" rtl="0">
              <a:buFontTx/>
              <a:buChar char="-"/>
            </a:pPr>
            <a:r>
              <a:rPr lang="nb-NO"/>
              <a:t>Nå får kommunen inn alle forslagene, men vi kan (som representanter fra kommunen) si at alle disse bassengene er mer enn bra nok, sånn at et av dem kommer til å bli bygget. </a:t>
            </a:r>
          </a:p>
        </p:txBody>
      </p:sp>
      <p:sp>
        <p:nvSpPr>
          <p:cNvPr id="4" name="Plassholder for lysbildenummer 3">
            <a:extLst>
              <a:ext uri="{FF2B5EF4-FFF2-40B4-BE49-F238E27FC236}">
                <a16:creationId xmlns:a16="http://schemas.microsoft.com/office/drawing/2014/main" id="{64333035-0BDB-A86C-AF4C-FAC234261AD3}"/>
              </a:ext>
            </a:extLst>
          </p:cNvPr>
          <p:cNvSpPr>
            <a:spLocks noGrp="1"/>
          </p:cNvSpPr>
          <p:nvPr>
            <p:ph type="sldNum" sz="quarter" idx="5"/>
          </p:nvPr>
        </p:nvSpPr>
        <p:spPr/>
        <p:txBody>
          <a:bodyPr/>
          <a:lstStyle/>
          <a:p>
            <a:pPr rtl="0"/>
            <a:fld id="{CC5C198C-F94F-45D5-B9E3-B6FFB8BCAC79}" type="slidenum">
              <a:rPr lang="nb-NO" smtClean="0"/>
              <a:t>25</a:t>
            </a:fld>
            <a:endParaRPr lang="nb-NO"/>
          </a:p>
        </p:txBody>
      </p:sp>
    </p:spTree>
    <p:extLst>
      <p:ext uri="{BB962C8B-B14F-4D97-AF65-F5344CB8AC3E}">
        <p14:creationId xmlns:p14="http://schemas.microsoft.com/office/powerpoint/2010/main" val="841296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42372-C5BD-184B-0304-261F8485C175}"/>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AE8BCEE8-0D1F-E76F-FD73-E502A1238BEB}"/>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91A507F4-4610-45A8-C0CE-94D51BDC7BA7}"/>
              </a:ext>
            </a:extLst>
          </p:cNvPr>
          <p:cNvSpPr>
            <a:spLocks noGrp="1"/>
          </p:cNvSpPr>
          <p:nvPr>
            <p:ph type="body" idx="1"/>
          </p:nvPr>
        </p:nvSpPr>
        <p:spPr/>
        <p:txBody>
          <a:bodyPr/>
          <a:lstStyle/>
          <a:p>
            <a:pPr rtl="0"/>
            <a:r>
              <a:rPr lang="nb-NO"/>
              <a:t>Utstilling:</a:t>
            </a:r>
          </a:p>
          <a:p>
            <a:pPr marL="171450" indent="-171450" rtl="0">
              <a:buFontTx/>
              <a:buChar char="-"/>
            </a:pPr>
            <a:r>
              <a:rPr lang="nb-NO"/>
              <a:t>Steller seg opp i grupper, bakerste del av rommet</a:t>
            </a:r>
          </a:p>
          <a:p>
            <a:pPr marL="171450" indent="-171450" rtl="0">
              <a:buFontTx/>
              <a:buChar char="-"/>
            </a:pPr>
            <a:r>
              <a:rPr lang="nb-NO"/>
              <a:t>En person må alltid stå på stand (de andre kan gå rundt for å se andre gruppers resultat)</a:t>
            </a:r>
          </a:p>
          <a:p>
            <a:pPr marL="171450" indent="-171450" rtl="0">
              <a:buFontTx/>
              <a:buChar char="-"/>
            </a:pPr>
            <a:r>
              <a:rPr lang="nb-NO"/>
              <a:t>Tor filmer når PK og Thea går rundt</a:t>
            </a:r>
          </a:p>
          <a:p>
            <a:pPr marL="171450" indent="-171450" rtl="0">
              <a:buFontTx/>
              <a:buChar char="-"/>
            </a:pPr>
            <a:r>
              <a:rPr lang="nb-NO"/>
              <a:t>Det de må ha: Modell, skisse og kanskje litt forklaringer (tekst) på skissen</a:t>
            </a:r>
          </a:p>
          <a:p>
            <a:pPr marL="171450" indent="-171450" rtl="0">
              <a:buFontTx/>
              <a:buChar char="-"/>
            </a:pPr>
            <a:r>
              <a:rPr lang="nb-NO"/>
              <a:t>Nå får kommunen inn alle forslagene, men vi kan (som representanter fra kommunen) si at alle disse bassengene er mer enn bra nok, sånn at et av dem kommer til å bli bygget. </a:t>
            </a:r>
          </a:p>
        </p:txBody>
      </p:sp>
      <p:sp>
        <p:nvSpPr>
          <p:cNvPr id="4" name="Plassholder for lysbildenummer 3">
            <a:extLst>
              <a:ext uri="{FF2B5EF4-FFF2-40B4-BE49-F238E27FC236}">
                <a16:creationId xmlns:a16="http://schemas.microsoft.com/office/drawing/2014/main" id="{E8364F6E-0114-3D6D-E36B-4FAC14AA6DE4}"/>
              </a:ext>
            </a:extLst>
          </p:cNvPr>
          <p:cNvSpPr>
            <a:spLocks noGrp="1"/>
          </p:cNvSpPr>
          <p:nvPr>
            <p:ph type="sldNum" sz="quarter" idx="5"/>
          </p:nvPr>
        </p:nvSpPr>
        <p:spPr/>
        <p:txBody>
          <a:bodyPr/>
          <a:lstStyle/>
          <a:p>
            <a:pPr rtl="0"/>
            <a:fld id="{CC5C198C-F94F-45D5-B9E3-B6FFB8BCAC79}" type="slidenum">
              <a:rPr lang="nb-NO" smtClean="0"/>
              <a:t>26</a:t>
            </a:fld>
            <a:endParaRPr lang="nb-NO"/>
          </a:p>
        </p:txBody>
      </p:sp>
    </p:spTree>
    <p:extLst>
      <p:ext uri="{BB962C8B-B14F-4D97-AF65-F5344CB8AC3E}">
        <p14:creationId xmlns:p14="http://schemas.microsoft.com/office/powerpoint/2010/main" val="1238960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rtlCol="0"/>
          <a:lstStyle/>
          <a:p>
            <a:pPr rtl="0"/>
            <a:endParaRPr lang="nb-NO"/>
          </a:p>
        </p:txBody>
      </p:sp>
      <p:sp>
        <p:nvSpPr>
          <p:cNvPr id="4" name="Plassholder for lysbildenummer 3"/>
          <p:cNvSpPr>
            <a:spLocks noGrp="1"/>
          </p:cNvSpPr>
          <p:nvPr>
            <p:ph type="sldNum" sz="quarter" idx="5"/>
          </p:nvPr>
        </p:nvSpPr>
        <p:spPr/>
        <p:txBody>
          <a:bodyPr rtlCol="0"/>
          <a:lstStyle/>
          <a:p>
            <a:pPr rtl="0"/>
            <a:fld id="{CC5C198C-F94F-45D5-B9E3-B6FFB8BCAC79}" type="slidenum">
              <a:rPr lang="nb-NO" smtClean="0"/>
              <a:t>27</a:t>
            </a:fld>
            <a:endParaRPr lang="nb-NO"/>
          </a:p>
        </p:txBody>
      </p:sp>
    </p:spTree>
    <p:extLst>
      <p:ext uri="{BB962C8B-B14F-4D97-AF65-F5344CB8AC3E}">
        <p14:creationId xmlns:p14="http://schemas.microsoft.com/office/powerpoint/2010/main" val="22195930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smtClean="0"/>
              <a:t>28</a:t>
            </a:fld>
            <a:endParaRPr lang="nb-NO"/>
          </a:p>
        </p:txBody>
      </p:sp>
    </p:spTree>
    <p:extLst>
      <p:ext uri="{BB962C8B-B14F-4D97-AF65-F5344CB8AC3E}">
        <p14:creationId xmlns:p14="http://schemas.microsoft.com/office/powerpoint/2010/main" val="3517734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33BD3-004A-DDA5-0650-21EC2EC35B66}"/>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0B9512AF-AC56-E112-24A2-1FBB50037553}"/>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97F90F68-03B1-7356-B528-7ACA583313EE}"/>
              </a:ext>
            </a:extLst>
          </p:cNvPr>
          <p:cNvSpPr>
            <a:spLocks noGrp="1"/>
          </p:cNvSpPr>
          <p:nvPr>
            <p:ph type="body" idx="1"/>
          </p:nvPr>
        </p:nvSpPr>
        <p:spPr/>
        <p:txBody>
          <a:bodyPr rtlCol="0"/>
          <a:lstStyle/>
          <a:p>
            <a:pPr rtl="0"/>
            <a:endParaRPr lang="nb-NO"/>
          </a:p>
        </p:txBody>
      </p:sp>
      <p:sp>
        <p:nvSpPr>
          <p:cNvPr id="4" name="Plassholder for lysbildenummer 3">
            <a:extLst>
              <a:ext uri="{FF2B5EF4-FFF2-40B4-BE49-F238E27FC236}">
                <a16:creationId xmlns:a16="http://schemas.microsoft.com/office/drawing/2014/main" id="{8B1DCEB8-83F8-ED63-7D4C-B6D8B40E8E81}"/>
              </a:ext>
            </a:extLst>
          </p:cNvPr>
          <p:cNvSpPr>
            <a:spLocks noGrp="1"/>
          </p:cNvSpPr>
          <p:nvPr>
            <p:ph type="sldNum" sz="quarter" idx="5"/>
          </p:nvPr>
        </p:nvSpPr>
        <p:spPr/>
        <p:txBody>
          <a:bodyPr rtlCol="0"/>
          <a:lstStyle/>
          <a:p>
            <a:pPr rtl="0"/>
            <a:fld id="{CC5C198C-F94F-45D5-B9E3-B6FFB8BCAC79}" type="slidenum">
              <a:rPr lang="nb-NO" smtClean="0"/>
              <a:t>4</a:t>
            </a:fld>
            <a:endParaRPr lang="nb-NO"/>
          </a:p>
        </p:txBody>
      </p:sp>
    </p:spTree>
    <p:extLst>
      <p:ext uri="{BB962C8B-B14F-4D97-AF65-F5344CB8AC3E}">
        <p14:creationId xmlns:p14="http://schemas.microsoft.com/office/powerpoint/2010/main" val="672920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a:t>Velg en av starterne </a:t>
            </a:r>
            <a:r>
              <a:rPr lang="nb-NO" err="1"/>
              <a:t>ppt</a:t>
            </a:r>
            <a:r>
              <a:rPr lang="nb-NO"/>
              <a:t>-side 7 og 8.</a:t>
            </a:r>
          </a:p>
        </p:txBody>
      </p:sp>
      <p:sp>
        <p:nvSpPr>
          <p:cNvPr id="4" name="Plassholder for lysbildenummer 3"/>
          <p:cNvSpPr>
            <a:spLocks noGrp="1"/>
          </p:cNvSpPr>
          <p:nvPr>
            <p:ph type="sldNum" sz="quarter" idx="5"/>
          </p:nvPr>
        </p:nvSpPr>
        <p:spPr/>
        <p:txBody>
          <a:bodyPr/>
          <a:lstStyle/>
          <a:p>
            <a:pPr rtl="0"/>
            <a:fld id="{CC5C198C-F94F-45D5-B9E3-B6FFB8BCAC79}" type="slidenum">
              <a:rPr lang="nb-NO" smtClean="0"/>
              <a:t>5</a:t>
            </a:fld>
            <a:endParaRPr lang="nb-NO"/>
          </a:p>
        </p:txBody>
      </p:sp>
    </p:spTree>
    <p:extLst>
      <p:ext uri="{BB962C8B-B14F-4D97-AF65-F5344CB8AC3E}">
        <p14:creationId xmlns:p14="http://schemas.microsoft.com/office/powerpoint/2010/main" val="3904847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60261-062E-F78E-01F5-871D5CA38601}"/>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241718B2-5A14-1901-8926-8020D1CAC297}"/>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FE0BEF15-8477-6A39-6E9E-519A7DDE03A8}"/>
              </a:ext>
            </a:extLst>
          </p:cNvPr>
          <p:cNvSpPr>
            <a:spLocks noGrp="1"/>
          </p:cNvSpPr>
          <p:nvPr>
            <p:ph type="body" idx="1"/>
          </p:nvPr>
        </p:nvSpPr>
        <p:spPr/>
        <p:txBody>
          <a:bodyPr/>
          <a:lstStyle/>
          <a:p>
            <a:pPr rtl="0"/>
            <a:r>
              <a:rPr lang="nb-NO" sz="1200" b="1" i="0" u="none" strike="noStrike" kern="1200">
                <a:solidFill>
                  <a:schemeClr val="tx1"/>
                </a:solidFill>
                <a:effectLst/>
                <a:latin typeface="+mn-lt"/>
                <a:ea typeface="+mn-ea"/>
                <a:cs typeface="+mn-cs"/>
              </a:rPr>
              <a:t>Starter alternativ 1 - Hvem skal ut?</a:t>
            </a:r>
            <a:endParaRPr lang="nb-NO" b="0">
              <a:effectLst/>
            </a:endParaRPr>
          </a:p>
          <a:p>
            <a:pPr rtl="0"/>
            <a:endParaRPr lang="nb-NO" sz="1200" b="0" i="0" u="sng" kern="1200">
              <a:solidFill>
                <a:schemeClr val="tx1"/>
              </a:solidFill>
              <a:effectLst/>
              <a:latin typeface="+mn-lt"/>
              <a:ea typeface="+mn-ea"/>
              <a:cs typeface="+mn-cs"/>
            </a:endParaRPr>
          </a:p>
          <a:p>
            <a:pPr rtl="0"/>
            <a:r>
              <a:rPr lang="nb-NO" sz="1200" b="0" i="0" u="sng" kern="1200">
                <a:solidFill>
                  <a:schemeClr val="tx1"/>
                </a:solidFill>
                <a:effectLst/>
                <a:latin typeface="+mn-lt"/>
                <a:ea typeface="+mn-ea"/>
                <a:cs typeface="+mn-cs"/>
              </a:rPr>
              <a:t>Mål:</a:t>
            </a:r>
            <a:r>
              <a:rPr lang="nb-NO" sz="1200" b="0" i="0" u="none" strike="noStrike" kern="1200">
                <a:solidFill>
                  <a:schemeClr val="tx1"/>
                </a:solidFill>
                <a:effectLst/>
                <a:latin typeface="+mn-lt"/>
                <a:ea typeface="+mn-ea"/>
                <a:cs typeface="+mn-cs"/>
              </a:rPr>
              <a:t> Her trenes ferdigheter som å begrunne egne valg, respektere og lytte til hverandres innspill, kunne begrunne egne valg og en metarefleksjon over begreper som er viktige i det videre arbeidet.</a:t>
            </a:r>
            <a:r>
              <a:rPr lang="nb-NO" sz="1200" b="1" i="0" u="none" strike="noStrike" kern="1200">
                <a:solidFill>
                  <a:schemeClr val="tx1"/>
                </a:solidFill>
                <a:effectLst/>
                <a:latin typeface="+mn-lt"/>
                <a:ea typeface="+mn-ea"/>
                <a:cs typeface="+mn-cs"/>
              </a:rPr>
              <a:t>  </a:t>
            </a:r>
            <a:endParaRPr lang="nb-NO" b="0">
              <a:effectLst/>
            </a:endParaRPr>
          </a:p>
          <a:p>
            <a:pPr rtl="0"/>
            <a:endParaRPr lang="nb-NO" sz="1200" b="0" i="0" u="sng" kern="1200">
              <a:solidFill>
                <a:schemeClr val="tx1"/>
              </a:solidFill>
              <a:effectLst/>
              <a:latin typeface="+mn-lt"/>
              <a:ea typeface="+mn-ea"/>
              <a:cs typeface="+mn-cs"/>
            </a:endParaRPr>
          </a:p>
          <a:p>
            <a:pPr rtl="0"/>
            <a:r>
              <a:rPr lang="nb-NO" sz="1200" b="0" i="0" u="sng" kern="1200">
                <a:solidFill>
                  <a:schemeClr val="tx1"/>
                </a:solidFill>
                <a:effectLst/>
                <a:latin typeface="+mn-lt"/>
                <a:ea typeface="+mn-ea"/>
                <a:cs typeface="+mn-cs"/>
              </a:rPr>
              <a:t>Gjennomføring</a:t>
            </a:r>
            <a:r>
              <a:rPr lang="nb-NO" sz="1200" b="0" i="0" u="none" strike="noStrike" kern="1200">
                <a:solidFill>
                  <a:schemeClr val="tx1"/>
                </a:solidFill>
                <a:effectLst/>
                <a:latin typeface="+mn-lt"/>
                <a:ea typeface="+mn-ea"/>
                <a:cs typeface="+mn-cs"/>
              </a:rPr>
              <a:t>: Elevene får fire bilder, og må finne hvilket bilde som skal ut. Bildene skal sette fokus på det man skal jobbe med senere. Ofte er det ingen fasit, men elevene øver på å begrunne valget sitt. Form og volum til en oppgave der elevene skal lage en prototyp til et svømmebasseng</a:t>
            </a:r>
            <a:endParaRPr lang="nb-NO" b="0">
              <a:effectLst/>
            </a:endParaRPr>
          </a:p>
          <a:p>
            <a:pPr rtl="0"/>
            <a:endParaRPr lang="nb-NO" sz="1200" b="0" i="0" u="none" strike="noStrike" kern="1200">
              <a:solidFill>
                <a:schemeClr val="tx1"/>
              </a:solidFill>
              <a:effectLst/>
              <a:latin typeface="+mn-lt"/>
              <a:ea typeface="+mn-ea"/>
              <a:cs typeface="+mn-cs"/>
            </a:endParaRPr>
          </a:p>
          <a:p>
            <a:pPr rtl="0"/>
            <a:r>
              <a:rPr lang="nb-NO" sz="1200" b="0" i="0" u="none" strike="noStrike" kern="1200">
                <a:solidFill>
                  <a:schemeClr val="tx1"/>
                </a:solidFill>
                <a:effectLst/>
                <a:latin typeface="+mn-lt"/>
                <a:ea typeface="+mn-ea"/>
                <a:cs typeface="+mn-cs"/>
              </a:rPr>
              <a:t>Finn bilder av:</a:t>
            </a:r>
            <a:endParaRPr lang="nb-NO" b="0">
              <a:effectLst/>
            </a:endParaRPr>
          </a:p>
          <a:p>
            <a:pPr rtl="0" fontAlgn="base"/>
            <a:r>
              <a:rPr lang="nb-NO" sz="1200" b="0" i="0" u="none" strike="noStrike" kern="1200">
                <a:solidFill>
                  <a:schemeClr val="tx1"/>
                </a:solidFill>
                <a:effectLst/>
                <a:latin typeface="+mn-lt"/>
                <a:ea typeface="+mn-ea"/>
                <a:cs typeface="+mn-cs"/>
              </a:rPr>
              <a:t>- En kube, sett ut mål så elevene kan regne ut at </a:t>
            </a:r>
            <a:r>
              <a:rPr lang="nb-NO" sz="1200" b="0" i="0" u="none" strike="noStrike" kern="1200" err="1">
                <a:solidFill>
                  <a:schemeClr val="tx1"/>
                </a:solidFill>
                <a:effectLst/>
                <a:latin typeface="+mn-lt"/>
                <a:ea typeface="+mn-ea"/>
                <a:cs typeface="+mn-cs"/>
              </a:rPr>
              <a:t>volymen</a:t>
            </a:r>
            <a:r>
              <a:rPr lang="nb-NO" sz="1200" b="0" i="0" u="none" strike="noStrike" kern="1200">
                <a:solidFill>
                  <a:schemeClr val="tx1"/>
                </a:solidFill>
                <a:effectLst/>
                <a:latin typeface="+mn-lt"/>
                <a:ea typeface="+mn-ea"/>
                <a:cs typeface="+mn-cs"/>
              </a:rPr>
              <a:t> er 1 L</a:t>
            </a:r>
          </a:p>
          <a:p>
            <a:pPr rtl="0" fontAlgn="base"/>
            <a:r>
              <a:rPr lang="nb-NO" sz="1200" b="0" i="0" u="none" strike="noStrike" kern="1200">
                <a:solidFill>
                  <a:schemeClr val="tx1"/>
                </a:solidFill>
                <a:effectLst/>
                <a:latin typeface="+mn-lt"/>
                <a:ea typeface="+mn-ea"/>
                <a:cs typeface="+mn-cs"/>
              </a:rPr>
              <a:t>- Et </a:t>
            </a:r>
            <a:r>
              <a:rPr lang="nb-NO" sz="1200" b="0" i="0" u="none" strike="noStrike" kern="1200" err="1">
                <a:solidFill>
                  <a:schemeClr val="tx1"/>
                </a:solidFill>
                <a:effectLst/>
                <a:latin typeface="+mn-lt"/>
                <a:ea typeface="+mn-ea"/>
                <a:cs typeface="+mn-cs"/>
              </a:rPr>
              <a:t>rektangulert</a:t>
            </a:r>
            <a:r>
              <a:rPr lang="nb-NO" sz="1200" b="0" i="0" u="none" strike="noStrike" kern="1200">
                <a:solidFill>
                  <a:schemeClr val="tx1"/>
                </a:solidFill>
                <a:effectLst/>
                <a:latin typeface="+mn-lt"/>
                <a:ea typeface="+mn-ea"/>
                <a:cs typeface="+mn-cs"/>
              </a:rPr>
              <a:t>, sett ut mål så elevene kan regne ut at </a:t>
            </a:r>
            <a:r>
              <a:rPr lang="nb-NO" sz="1200" b="0" i="0" u="none" strike="noStrike" kern="1200" err="1">
                <a:solidFill>
                  <a:schemeClr val="tx1"/>
                </a:solidFill>
                <a:effectLst/>
                <a:latin typeface="+mn-lt"/>
                <a:ea typeface="+mn-ea"/>
                <a:cs typeface="+mn-cs"/>
              </a:rPr>
              <a:t>volymen</a:t>
            </a:r>
            <a:r>
              <a:rPr lang="nb-NO" sz="1200" b="0" i="0" u="none" strike="noStrike" kern="1200">
                <a:solidFill>
                  <a:schemeClr val="tx1"/>
                </a:solidFill>
                <a:effectLst/>
                <a:latin typeface="+mn-lt"/>
                <a:ea typeface="+mn-ea"/>
                <a:cs typeface="+mn-cs"/>
              </a:rPr>
              <a:t> er 1 L</a:t>
            </a:r>
          </a:p>
          <a:p>
            <a:pPr rtl="0" fontAlgn="base"/>
            <a:r>
              <a:rPr lang="nb-NO" sz="1200" b="0" i="0" u="none" strike="noStrike" kern="1200">
                <a:solidFill>
                  <a:schemeClr val="tx1"/>
                </a:solidFill>
                <a:effectLst/>
                <a:latin typeface="+mn-lt"/>
                <a:ea typeface="+mn-ea"/>
                <a:cs typeface="+mn-cs"/>
              </a:rPr>
              <a:t>- En kjegle, sett ut mål så elevene kan regne ut at </a:t>
            </a:r>
            <a:r>
              <a:rPr lang="nb-NO" sz="1200" b="0" i="0" u="none" strike="noStrike" kern="1200" err="1">
                <a:solidFill>
                  <a:schemeClr val="tx1"/>
                </a:solidFill>
                <a:effectLst/>
                <a:latin typeface="+mn-lt"/>
                <a:ea typeface="+mn-ea"/>
                <a:cs typeface="+mn-cs"/>
              </a:rPr>
              <a:t>volymen</a:t>
            </a:r>
            <a:r>
              <a:rPr lang="nb-NO" sz="1200" b="0" i="0" u="none" strike="noStrike" kern="1200">
                <a:solidFill>
                  <a:schemeClr val="tx1"/>
                </a:solidFill>
                <a:effectLst/>
                <a:latin typeface="+mn-lt"/>
                <a:ea typeface="+mn-ea"/>
                <a:cs typeface="+mn-cs"/>
              </a:rPr>
              <a:t> er 1 L</a:t>
            </a:r>
          </a:p>
          <a:p>
            <a:pPr rtl="0" fontAlgn="base"/>
            <a:r>
              <a:rPr lang="nb-NO" sz="1200" b="0" i="0" u="none" strike="noStrike" kern="1200">
                <a:solidFill>
                  <a:schemeClr val="tx1"/>
                </a:solidFill>
                <a:effectLst/>
                <a:latin typeface="+mn-lt"/>
                <a:ea typeface="+mn-ea"/>
                <a:cs typeface="+mn-cs"/>
              </a:rPr>
              <a:t>- Et klot, sett ut mål så elevene kan regne ut at </a:t>
            </a:r>
            <a:r>
              <a:rPr lang="nb-NO" sz="1200" b="0" i="0" u="none" strike="noStrike" kern="1200" err="1">
                <a:solidFill>
                  <a:schemeClr val="tx1"/>
                </a:solidFill>
                <a:effectLst/>
                <a:latin typeface="+mn-lt"/>
                <a:ea typeface="+mn-ea"/>
                <a:cs typeface="+mn-cs"/>
              </a:rPr>
              <a:t>volymen</a:t>
            </a:r>
            <a:r>
              <a:rPr lang="nb-NO" sz="1200" b="0" i="0" u="none" strike="noStrike" kern="1200">
                <a:solidFill>
                  <a:schemeClr val="tx1"/>
                </a:solidFill>
                <a:effectLst/>
                <a:latin typeface="+mn-lt"/>
                <a:ea typeface="+mn-ea"/>
                <a:cs typeface="+mn-cs"/>
              </a:rPr>
              <a:t> er 1 L</a:t>
            </a:r>
          </a:p>
          <a:p>
            <a:pPr rtl="0"/>
            <a:endParaRPr lang="nb-NO" sz="1200" b="0" i="0" u="none" strike="noStrike" kern="1200">
              <a:solidFill>
                <a:schemeClr val="tx1"/>
              </a:solidFill>
              <a:effectLst/>
              <a:latin typeface="+mn-lt"/>
              <a:ea typeface="+mn-ea"/>
              <a:cs typeface="+mn-cs"/>
            </a:endParaRPr>
          </a:p>
          <a:p>
            <a:pPr rtl="0"/>
            <a:r>
              <a:rPr lang="nb-NO" sz="1200" b="0" i="0" u="none" strike="noStrike" kern="1200">
                <a:solidFill>
                  <a:schemeClr val="tx1"/>
                </a:solidFill>
                <a:effectLst/>
                <a:latin typeface="+mn-lt"/>
                <a:ea typeface="+mn-ea"/>
                <a:cs typeface="+mn-cs"/>
              </a:rPr>
              <a:t>Diskusjon:</a:t>
            </a:r>
            <a:endParaRPr lang="nb-NO" b="0">
              <a:effectLst/>
            </a:endParaRPr>
          </a:p>
          <a:p>
            <a:pPr rtl="0" fontAlgn="base"/>
            <a:r>
              <a:rPr lang="nb-NO" sz="1200" b="0" i="0" u="none" strike="noStrike" kern="1200">
                <a:solidFill>
                  <a:schemeClr val="tx1"/>
                </a:solidFill>
                <a:effectLst/>
                <a:latin typeface="+mn-lt"/>
                <a:ea typeface="+mn-ea"/>
                <a:cs typeface="+mn-cs"/>
              </a:rPr>
              <a:t>- Hvilket kan ut – og hvorfor?</a:t>
            </a:r>
          </a:p>
          <a:p>
            <a:pPr rtl="0" fontAlgn="base"/>
            <a:r>
              <a:rPr lang="nb-NO" sz="1200" b="0" i="0" u="none" strike="noStrike" kern="1200">
                <a:solidFill>
                  <a:schemeClr val="tx1"/>
                </a:solidFill>
                <a:effectLst/>
                <a:latin typeface="+mn-lt"/>
                <a:ea typeface="+mn-ea"/>
                <a:cs typeface="+mn-cs"/>
              </a:rPr>
              <a:t>- Hvilke former er enklest å måle volum på?</a:t>
            </a:r>
          </a:p>
          <a:p>
            <a:pPr rtl="0" fontAlgn="base"/>
            <a:r>
              <a:rPr lang="nb-NO" sz="1200" b="0" i="0" u="none" strike="noStrike" kern="1200">
                <a:solidFill>
                  <a:schemeClr val="tx1"/>
                </a:solidFill>
                <a:effectLst/>
                <a:latin typeface="+mn-lt"/>
                <a:ea typeface="+mn-ea"/>
                <a:cs typeface="+mn-cs"/>
              </a:rPr>
              <a:t>- Hvordan kan man bestemme </a:t>
            </a:r>
            <a:r>
              <a:rPr lang="nb-NO" sz="1200" b="0" i="0" u="none" strike="noStrike" kern="1200" err="1">
                <a:solidFill>
                  <a:schemeClr val="tx1"/>
                </a:solidFill>
                <a:effectLst/>
                <a:latin typeface="+mn-lt"/>
                <a:ea typeface="+mn-ea"/>
                <a:cs typeface="+mn-cs"/>
              </a:rPr>
              <a:t>volymen</a:t>
            </a:r>
            <a:r>
              <a:rPr lang="nb-NO" sz="1200" b="0" i="0" u="none" strike="noStrike" kern="1200">
                <a:solidFill>
                  <a:schemeClr val="tx1"/>
                </a:solidFill>
                <a:effectLst/>
                <a:latin typeface="+mn-lt"/>
                <a:ea typeface="+mn-ea"/>
                <a:cs typeface="+mn-cs"/>
              </a:rPr>
              <a:t> på de ulike formene?</a:t>
            </a:r>
          </a:p>
          <a:p>
            <a:br>
              <a:rPr lang="nb-NO" b="0">
                <a:effectLst/>
              </a:rPr>
            </a:br>
            <a:endParaRPr lang="nb-NO"/>
          </a:p>
        </p:txBody>
      </p:sp>
      <p:sp>
        <p:nvSpPr>
          <p:cNvPr id="4" name="Plassholder for lysbildenummer 3">
            <a:extLst>
              <a:ext uri="{FF2B5EF4-FFF2-40B4-BE49-F238E27FC236}">
                <a16:creationId xmlns:a16="http://schemas.microsoft.com/office/drawing/2014/main" id="{4AE886AD-A8BA-5084-6E32-E6A44B58930F}"/>
              </a:ext>
            </a:extLst>
          </p:cNvPr>
          <p:cNvSpPr>
            <a:spLocks noGrp="1"/>
          </p:cNvSpPr>
          <p:nvPr>
            <p:ph type="sldNum" sz="quarter" idx="5"/>
          </p:nvPr>
        </p:nvSpPr>
        <p:spPr/>
        <p:txBody>
          <a:bodyPr/>
          <a:lstStyle/>
          <a:p>
            <a:pPr rtl="0"/>
            <a:fld id="{CC5C198C-F94F-45D5-B9E3-B6FFB8BCAC79}" type="slidenum">
              <a:rPr lang="nb-NO" smtClean="0"/>
              <a:t>6</a:t>
            </a:fld>
            <a:endParaRPr lang="nb-NO"/>
          </a:p>
        </p:txBody>
      </p:sp>
    </p:spTree>
    <p:extLst>
      <p:ext uri="{BB962C8B-B14F-4D97-AF65-F5344CB8AC3E}">
        <p14:creationId xmlns:p14="http://schemas.microsoft.com/office/powerpoint/2010/main" val="3722160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F2D90-C711-781B-D4BB-BEE2DF5F9D65}"/>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6640CFC9-06E9-8869-1BE0-3EAB9EBA6566}"/>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93F8A007-088E-7A17-AAAB-E2308093F41A}"/>
              </a:ext>
            </a:extLst>
          </p:cNvPr>
          <p:cNvSpPr>
            <a:spLocks noGrp="1"/>
          </p:cNvSpPr>
          <p:nvPr>
            <p:ph type="body" idx="1"/>
          </p:nvPr>
        </p:nvSpPr>
        <p:spPr/>
        <p:txBody>
          <a:bodyPr/>
          <a:lstStyle/>
          <a:p>
            <a:pPr rtl="0"/>
            <a:r>
              <a:rPr lang="nb-NO" sz="1200" b="1" i="0" u="none" strike="noStrike" kern="1200">
                <a:solidFill>
                  <a:schemeClr val="tx1"/>
                </a:solidFill>
                <a:effectLst/>
                <a:latin typeface="+mn-lt"/>
                <a:ea typeface="+mn-ea"/>
                <a:cs typeface="+mn-cs"/>
              </a:rPr>
              <a:t>Starter alternativ 2 - 1L puffet ris og beholder av A4-ark</a:t>
            </a:r>
            <a:endParaRPr lang="nb-NO" b="0">
              <a:effectLst/>
            </a:endParaRPr>
          </a:p>
          <a:p>
            <a:pPr rtl="0"/>
            <a:r>
              <a:rPr lang="nb-NO" sz="1200" b="0" i="0" u="sng" kern="1200">
                <a:solidFill>
                  <a:schemeClr val="tx1"/>
                </a:solidFill>
                <a:effectLst/>
                <a:latin typeface="+mn-lt"/>
                <a:ea typeface="+mn-ea"/>
                <a:cs typeface="+mn-cs"/>
              </a:rPr>
              <a:t>Mål: </a:t>
            </a:r>
            <a:r>
              <a:rPr lang="nb-NO" sz="1200" b="0" i="0" u="none" strike="noStrike" kern="1200">
                <a:solidFill>
                  <a:schemeClr val="tx1"/>
                </a:solidFill>
                <a:effectLst/>
                <a:latin typeface="+mn-lt"/>
                <a:ea typeface="+mn-ea"/>
                <a:cs typeface="+mn-cs"/>
              </a:rPr>
              <a:t> Matematikk, teknologi, samarbeid</a:t>
            </a:r>
            <a:endParaRPr lang="nb-NO" b="0">
              <a:effectLst/>
            </a:endParaRPr>
          </a:p>
          <a:p>
            <a:pPr rtl="0"/>
            <a:endParaRPr lang="nb-NO" sz="1200" b="0" i="0" u="none" strike="noStrike" kern="1200">
              <a:solidFill>
                <a:schemeClr val="tx1"/>
              </a:solidFill>
              <a:effectLst/>
              <a:latin typeface="+mn-lt"/>
              <a:ea typeface="+mn-ea"/>
              <a:cs typeface="+mn-cs"/>
            </a:endParaRPr>
          </a:p>
          <a:p>
            <a:pPr rtl="0"/>
            <a:r>
              <a:rPr lang="nb-NO" sz="1200" b="0" i="0" u="none" strike="noStrike" kern="1200">
                <a:solidFill>
                  <a:schemeClr val="tx1"/>
                </a:solidFill>
                <a:effectLst/>
                <a:latin typeface="+mn-lt"/>
                <a:ea typeface="+mn-ea"/>
                <a:cs typeface="+mn-cs"/>
              </a:rPr>
              <a:t>Gjennomføring:</a:t>
            </a:r>
            <a:r>
              <a:rPr lang="nb-NO" sz="1200" b="1" i="0" u="none" strike="noStrike" kern="1200">
                <a:solidFill>
                  <a:schemeClr val="tx1"/>
                </a:solidFill>
                <a:effectLst/>
                <a:latin typeface="+mn-lt"/>
                <a:ea typeface="+mn-ea"/>
                <a:cs typeface="+mn-cs"/>
              </a:rPr>
              <a:t> </a:t>
            </a:r>
          </a:p>
          <a:p>
            <a:pPr rtl="0"/>
            <a:endParaRPr lang="nb-NO" sz="1200" b="1" i="0" u="none" strike="noStrike" kern="1200">
              <a:solidFill>
                <a:schemeClr val="tx1"/>
              </a:solidFill>
              <a:effectLst/>
              <a:latin typeface="+mn-lt"/>
              <a:ea typeface="+mn-ea"/>
              <a:cs typeface="+mn-cs"/>
            </a:endParaRPr>
          </a:p>
          <a:p>
            <a:pPr rtl="0"/>
            <a:r>
              <a:rPr lang="nb-NO" sz="1200" b="0" i="0" u="none" strike="noStrike" kern="1200">
                <a:solidFill>
                  <a:schemeClr val="tx1"/>
                </a:solidFill>
                <a:effectLst/>
                <a:latin typeface="+mn-lt"/>
                <a:ea typeface="+mn-ea"/>
                <a:cs typeface="+mn-cs"/>
              </a:rPr>
              <a:t>Du trenger:</a:t>
            </a:r>
            <a:endParaRPr lang="nb-NO" b="0">
              <a:effectLst/>
            </a:endParaRPr>
          </a:p>
          <a:p>
            <a:pPr rtl="0" fontAlgn="base"/>
            <a:r>
              <a:rPr lang="nb-NO" sz="1200" b="0" i="0" u="none" strike="noStrike" kern="1200">
                <a:solidFill>
                  <a:schemeClr val="tx1"/>
                </a:solidFill>
                <a:effectLst/>
                <a:latin typeface="+mn-lt"/>
                <a:ea typeface="+mn-ea"/>
                <a:cs typeface="+mn-cs"/>
              </a:rPr>
              <a:t>- To A4-ark</a:t>
            </a:r>
          </a:p>
          <a:p>
            <a:pPr rtl="0" fontAlgn="base"/>
            <a:r>
              <a:rPr lang="nb-NO" sz="1200" b="0" i="0" u="none" strike="noStrike" kern="1200">
                <a:solidFill>
                  <a:schemeClr val="tx1"/>
                </a:solidFill>
                <a:effectLst/>
                <a:latin typeface="+mn-lt"/>
                <a:ea typeface="+mn-ea"/>
                <a:cs typeface="+mn-cs"/>
              </a:rPr>
              <a:t>- 1 meter maskeringsteip til hver elevgruppe</a:t>
            </a:r>
          </a:p>
          <a:p>
            <a:pPr rtl="0" fontAlgn="base"/>
            <a:r>
              <a:rPr lang="nb-NO" sz="1200" b="0" i="0" u="none" strike="noStrike" kern="1200">
                <a:solidFill>
                  <a:schemeClr val="tx1"/>
                </a:solidFill>
                <a:effectLst/>
                <a:latin typeface="+mn-lt"/>
                <a:ea typeface="+mn-ea"/>
                <a:cs typeface="+mn-cs"/>
              </a:rPr>
              <a:t>- 1 liter puffet ris</a:t>
            </a:r>
          </a:p>
          <a:p>
            <a:endParaRPr lang="nb-NO" b="0">
              <a:effectLst/>
            </a:endParaRPr>
          </a:p>
          <a:p>
            <a:pPr rtl="0"/>
            <a:r>
              <a:rPr lang="nb-NO" sz="1200" b="0" i="0" u="none" strike="noStrike" kern="1200">
                <a:solidFill>
                  <a:schemeClr val="tx1"/>
                </a:solidFill>
                <a:effectLst/>
                <a:latin typeface="+mn-lt"/>
                <a:ea typeface="+mn-ea"/>
                <a:cs typeface="+mn-cs"/>
              </a:rPr>
              <a:t>Del elevene inn i grupper på to-fire elever. Hver gruppe får utdelt to A4-ark og 1 meter med teip. Oppdraget er at elevene skal bygge en konteiner som rommer 1L. Når elevene har bygd ferdig konteineren, går læreren rundt med 1L puffet ris for å sjekke om konteiner rommer 1L. Gruppen som er nærmest 1L vinner.</a:t>
            </a:r>
            <a:endParaRPr lang="nb-NO" b="0">
              <a:effectLst/>
            </a:endParaRPr>
          </a:p>
          <a:p>
            <a:pPr rtl="0"/>
            <a:endParaRPr lang="nb-NO" sz="1200" b="0" i="0" u="none" strike="noStrike" kern="1200" cap="small">
              <a:solidFill>
                <a:schemeClr val="tx1"/>
              </a:solidFill>
              <a:effectLst/>
              <a:latin typeface="+mn-lt"/>
              <a:ea typeface="+mn-ea"/>
              <a:cs typeface="+mn-cs"/>
            </a:endParaRPr>
          </a:p>
          <a:p>
            <a:pPr rtl="0"/>
            <a:r>
              <a:rPr lang="nb-NO" sz="1200" b="0" i="0" u="none" strike="noStrike" kern="1200" cap="small">
                <a:solidFill>
                  <a:schemeClr val="tx1"/>
                </a:solidFill>
                <a:effectLst/>
                <a:latin typeface="+mn-lt"/>
                <a:ea typeface="+mn-ea"/>
                <a:cs typeface="+mn-cs"/>
              </a:rPr>
              <a:t>Tips og triks</a:t>
            </a:r>
            <a:endParaRPr lang="nb-NO" b="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u="none" strike="noStrike" kern="1200">
                <a:solidFill>
                  <a:schemeClr val="tx1"/>
                </a:solidFill>
                <a:effectLst/>
                <a:latin typeface="+mn-lt"/>
                <a:ea typeface="+mn-ea"/>
                <a:cs typeface="+mn-cs"/>
              </a:rPr>
              <a:t>Hell 1L med puffet ris i en brødpose for å unngå søl.</a:t>
            </a:r>
            <a:endParaRPr lang="nb-NO" b="0" i="0">
              <a:effectLst/>
            </a:endParaRPr>
          </a:p>
          <a:p>
            <a:pPr rtl="0"/>
            <a:r>
              <a:rPr lang="nb-NO" sz="1200" b="0" i="0" u="none" strike="noStrike" kern="1200">
                <a:solidFill>
                  <a:schemeClr val="tx1"/>
                </a:solidFill>
                <a:effectLst/>
                <a:latin typeface="+mn-lt"/>
                <a:ea typeface="+mn-ea"/>
                <a:cs typeface="+mn-cs"/>
              </a:rPr>
              <a:t>Avslutt mens energien er høy</a:t>
            </a:r>
            <a:endParaRPr lang="nb-NO" b="0">
              <a:effectLst/>
            </a:endParaRPr>
          </a:p>
          <a:p>
            <a:br>
              <a:rPr lang="nb-NO"/>
            </a:br>
            <a:endParaRPr lang="nb-NO"/>
          </a:p>
        </p:txBody>
      </p:sp>
      <p:sp>
        <p:nvSpPr>
          <p:cNvPr id="4" name="Plassholder for lysbildenummer 3">
            <a:extLst>
              <a:ext uri="{FF2B5EF4-FFF2-40B4-BE49-F238E27FC236}">
                <a16:creationId xmlns:a16="http://schemas.microsoft.com/office/drawing/2014/main" id="{EC794F3D-9A5B-4A3A-E4CD-A6A1ABB88B71}"/>
              </a:ext>
            </a:extLst>
          </p:cNvPr>
          <p:cNvSpPr>
            <a:spLocks noGrp="1"/>
          </p:cNvSpPr>
          <p:nvPr>
            <p:ph type="sldNum" sz="quarter" idx="5"/>
          </p:nvPr>
        </p:nvSpPr>
        <p:spPr/>
        <p:txBody>
          <a:bodyPr/>
          <a:lstStyle/>
          <a:p>
            <a:pPr rtl="0"/>
            <a:fld id="{CC5C198C-F94F-45D5-B9E3-B6FFB8BCAC79}" type="slidenum">
              <a:rPr lang="nb-NO" smtClean="0"/>
              <a:t>7</a:t>
            </a:fld>
            <a:endParaRPr lang="nb-NO"/>
          </a:p>
        </p:txBody>
      </p:sp>
    </p:spTree>
    <p:extLst>
      <p:ext uri="{BB962C8B-B14F-4D97-AF65-F5344CB8AC3E}">
        <p14:creationId xmlns:p14="http://schemas.microsoft.com/office/powerpoint/2010/main" val="445559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D9A4B-9EC1-FFFA-B76D-0BFA3A0AD3FA}"/>
            </a:ext>
          </a:extLst>
        </p:cNvPr>
        <p:cNvGrpSpPr/>
        <p:nvPr/>
      </p:nvGrpSpPr>
      <p:grpSpPr>
        <a:xfrm>
          <a:off x="0" y="0"/>
          <a:ext cx="0" cy="0"/>
          <a:chOff x="0" y="0"/>
          <a:chExt cx="0" cy="0"/>
        </a:xfrm>
      </p:grpSpPr>
      <p:sp>
        <p:nvSpPr>
          <p:cNvPr id="2" name="Plassholder for lysbilde 1">
            <a:extLst>
              <a:ext uri="{FF2B5EF4-FFF2-40B4-BE49-F238E27FC236}">
                <a16:creationId xmlns:a16="http://schemas.microsoft.com/office/drawing/2014/main" id="{16BD4377-B336-F73C-55BB-DC1553C88D13}"/>
              </a:ext>
            </a:extLst>
          </p:cNvPr>
          <p:cNvSpPr>
            <a:spLocks noGrp="1" noRot="1" noChangeAspect="1"/>
          </p:cNvSpPr>
          <p:nvPr>
            <p:ph type="sldImg"/>
          </p:nvPr>
        </p:nvSpPr>
        <p:spPr/>
      </p:sp>
      <p:sp>
        <p:nvSpPr>
          <p:cNvPr id="3" name="Plassholder for notater 2">
            <a:extLst>
              <a:ext uri="{FF2B5EF4-FFF2-40B4-BE49-F238E27FC236}">
                <a16:creationId xmlns:a16="http://schemas.microsoft.com/office/drawing/2014/main" id="{9D9480B3-4F4E-A313-9E5A-15A4850A906F}"/>
              </a:ext>
            </a:extLst>
          </p:cNvPr>
          <p:cNvSpPr>
            <a:spLocks noGrp="1"/>
          </p:cNvSpPr>
          <p:nvPr>
            <p:ph type="body" idx="1"/>
          </p:nvPr>
        </p:nvSpPr>
        <p:spPr/>
        <p:txBody>
          <a:bodyPr/>
          <a:lstStyle/>
          <a:p>
            <a:pPr rtl="0"/>
            <a:r>
              <a:rPr lang="nb-NO" sz="1200" b="0" i="0" u="none" strike="noStrike" kern="1200">
                <a:solidFill>
                  <a:schemeClr val="tx1"/>
                </a:solidFill>
                <a:effectLst/>
                <a:latin typeface="+mn-lt"/>
                <a:ea typeface="+mn-ea"/>
                <a:cs typeface="+mn-cs"/>
              </a:rPr>
              <a:t>I </a:t>
            </a:r>
            <a:r>
              <a:rPr lang="nb-NO" sz="1200" b="0" i="0" u="none" strike="noStrike" kern="1200" err="1">
                <a:solidFill>
                  <a:schemeClr val="tx1"/>
                </a:solidFill>
                <a:effectLst/>
                <a:latin typeface="+mn-lt"/>
                <a:ea typeface="+mn-ea"/>
                <a:cs typeface="+mn-cs"/>
              </a:rPr>
              <a:t>bakgrunnsfasen</a:t>
            </a:r>
            <a:r>
              <a:rPr lang="nb-NO" sz="1200" b="0" i="0" u="none" strike="noStrike" kern="1200">
                <a:solidFill>
                  <a:schemeClr val="tx1"/>
                </a:solidFill>
                <a:effectLst/>
                <a:latin typeface="+mn-lt"/>
                <a:ea typeface="+mn-ea"/>
                <a:cs typeface="+mn-cs"/>
              </a:rPr>
              <a:t> får elevene akkurat nok kontekst til å forstå rollen sin, og i denne fasen skal vi hente fram det elevene allerede kan fra før. Dersom det er forkunnskaper elevene bør besitte før de går videre med oppdraget, er det i dette steget man kan gjennomgå dette.</a:t>
            </a:r>
            <a:endParaRPr lang="nb-NO" b="0">
              <a:effectLst/>
            </a:endParaRPr>
          </a:p>
          <a:p>
            <a:pPr rtl="0"/>
            <a:endParaRPr lang="nb-NO" sz="1200" b="0" i="0" u="none" strike="noStrike" kern="1200">
              <a:solidFill>
                <a:schemeClr val="tx1"/>
              </a:solidFill>
              <a:effectLst/>
              <a:latin typeface="+mn-lt"/>
              <a:ea typeface="+mn-ea"/>
              <a:cs typeface="+mn-cs"/>
            </a:endParaRPr>
          </a:p>
          <a:p>
            <a:pPr rtl="0"/>
            <a:r>
              <a:rPr lang="nb-NO" sz="1200" b="0" i="0" u="none" strike="noStrike" kern="1200">
                <a:solidFill>
                  <a:schemeClr val="tx1"/>
                </a:solidFill>
                <a:effectLst/>
                <a:latin typeface="+mn-lt"/>
                <a:ea typeface="+mn-ea"/>
                <a:cs typeface="+mn-cs"/>
              </a:rPr>
              <a:t>Det elevene bør kjenne til før de kan gå videre til neste fase er:</a:t>
            </a:r>
            <a:endParaRPr lang="nb-NO" b="0">
              <a:effectLst/>
            </a:endParaRPr>
          </a:p>
          <a:p>
            <a:pPr marL="171450" indent="-171450" rtl="0" fontAlgn="base">
              <a:buFont typeface="Arial" panose="020B0604020202020204" pitchFamily="34" charset="0"/>
              <a:buChar char="•"/>
            </a:pPr>
            <a:r>
              <a:rPr lang="nb-NO" sz="1200" b="0" i="0" u="none" strike="noStrike" kern="1200">
                <a:solidFill>
                  <a:schemeClr val="tx1"/>
                </a:solidFill>
                <a:effectLst/>
                <a:latin typeface="+mn-lt"/>
                <a:ea typeface="+mn-ea"/>
                <a:cs typeface="+mn-cs"/>
              </a:rPr>
              <a:t>To- og tredimensjonale figurer</a:t>
            </a:r>
          </a:p>
          <a:p>
            <a:pPr marL="171450" indent="-171450" rtl="0" fontAlgn="base">
              <a:buFont typeface="Arial" panose="020B0604020202020204" pitchFamily="34" charset="0"/>
              <a:buChar char="•"/>
            </a:pPr>
            <a:r>
              <a:rPr lang="nb-NO" sz="1200" b="0" i="0" u="none" strike="noStrike" kern="1200">
                <a:solidFill>
                  <a:schemeClr val="tx1"/>
                </a:solidFill>
                <a:effectLst/>
                <a:latin typeface="+mn-lt"/>
                <a:ea typeface="+mn-ea"/>
                <a:cs typeface="+mn-cs"/>
              </a:rPr>
              <a:t>Areal og volum</a:t>
            </a:r>
          </a:p>
          <a:p>
            <a:pPr marL="171450" indent="-171450" rtl="0" fontAlgn="base">
              <a:buFont typeface="Arial" panose="020B0604020202020204" pitchFamily="34" charset="0"/>
              <a:buChar char="•"/>
            </a:pPr>
            <a:r>
              <a:rPr lang="nb-NO" sz="1200" b="0" i="0" u="none" strike="noStrike" kern="1200">
                <a:solidFill>
                  <a:schemeClr val="tx1"/>
                </a:solidFill>
                <a:effectLst/>
                <a:latin typeface="+mn-lt"/>
                <a:ea typeface="+mn-ea"/>
                <a:cs typeface="+mn-cs"/>
              </a:rPr>
              <a:t>Begrepene: Modell, teste, utviklingsteam, budsjett</a:t>
            </a:r>
          </a:p>
          <a:p>
            <a:pPr marL="171450" indent="-171450" rtl="0" fontAlgn="base">
              <a:buFont typeface="Arial" panose="020B0604020202020204" pitchFamily="34" charset="0"/>
              <a:buChar char="•"/>
            </a:pPr>
            <a:r>
              <a:rPr lang="nb-NO" sz="1200" b="0" i="0" u="none" strike="noStrike" kern="1200">
                <a:solidFill>
                  <a:schemeClr val="tx1"/>
                </a:solidFill>
                <a:effectLst/>
                <a:latin typeface="+mn-lt"/>
                <a:ea typeface="+mn-ea"/>
                <a:cs typeface="+mn-cs"/>
              </a:rPr>
              <a:t>Ulike bassengutforminger</a:t>
            </a:r>
          </a:p>
          <a:p>
            <a:pPr marL="0" indent="0" rtl="0" fontAlgn="base">
              <a:buFont typeface="Arial" panose="020B0604020202020204" pitchFamily="34" charset="0"/>
              <a:buNone/>
            </a:pPr>
            <a:endParaRPr lang="nb-NO" sz="1200" b="0" i="0" u="none" strike="noStrike" kern="1200">
              <a:solidFill>
                <a:schemeClr val="tx1"/>
              </a:solidFill>
              <a:effectLst/>
              <a:latin typeface="+mn-lt"/>
              <a:ea typeface="+mn-ea"/>
              <a:cs typeface="+mn-cs"/>
            </a:endParaRPr>
          </a:p>
          <a:p>
            <a:pPr rtl="0"/>
            <a:r>
              <a:rPr lang="nb-NO" sz="1200" b="0" i="0" u="none" strike="noStrike" kern="1200">
                <a:solidFill>
                  <a:schemeClr val="tx1"/>
                </a:solidFill>
                <a:effectLst/>
                <a:latin typeface="+mn-lt"/>
                <a:ea typeface="+mn-ea"/>
                <a:cs typeface="+mn-cs"/>
              </a:rPr>
              <a:t>Målet er at alle føler «her kan jeg bidra», før oppdraget slippes.</a:t>
            </a:r>
            <a:endParaRPr lang="nb-NO" b="0">
              <a:effectLst/>
            </a:endParaRPr>
          </a:p>
          <a:p>
            <a:br>
              <a:rPr lang="nb-NO"/>
            </a:br>
            <a:endParaRPr lang="nb-NO"/>
          </a:p>
        </p:txBody>
      </p:sp>
      <p:sp>
        <p:nvSpPr>
          <p:cNvPr id="4" name="Plassholder for lysbildenummer 3">
            <a:extLst>
              <a:ext uri="{FF2B5EF4-FFF2-40B4-BE49-F238E27FC236}">
                <a16:creationId xmlns:a16="http://schemas.microsoft.com/office/drawing/2014/main" id="{C1B2B0FC-E952-6590-EEA7-D68EB74DEDEB}"/>
              </a:ext>
            </a:extLst>
          </p:cNvPr>
          <p:cNvSpPr>
            <a:spLocks noGrp="1"/>
          </p:cNvSpPr>
          <p:nvPr>
            <p:ph type="sldNum" sz="quarter" idx="5"/>
          </p:nvPr>
        </p:nvSpPr>
        <p:spPr/>
        <p:txBody>
          <a:bodyPr/>
          <a:lstStyle/>
          <a:p>
            <a:pPr rtl="0"/>
            <a:fld id="{CC5C198C-F94F-45D5-B9E3-B6FFB8BCAC79}" type="slidenum">
              <a:rPr lang="nb-NO" smtClean="0"/>
              <a:t>8</a:t>
            </a:fld>
            <a:endParaRPr lang="nb-NO"/>
          </a:p>
        </p:txBody>
      </p:sp>
    </p:spTree>
    <p:extLst>
      <p:ext uri="{BB962C8B-B14F-4D97-AF65-F5344CB8AC3E}">
        <p14:creationId xmlns:p14="http://schemas.microsoft.com/office/powerpoint/2010/main" val="1127965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r>
              <a:rPr lang="nb-NO" b="1"/>
              <a:t>I dag skal dere …</a:t>
            </a:r>
          </a:p>
          <a:p>
            <a:pPr marL="171450" indent="-171450">
              <a:buFont typeface="Arial" panose="020B0604020202020204" pitchFamily="34" charset="0"/>
              <a:buChar char="•"/>
            </a:pPr>
            <a:r>
              <a:rPr lang="nb-NO"/>
              <a:t>tenke</a:t>
            </a:r>
          </a:p>
          <a:p>
            <a:pPr marL="171450" indent="-171450">
              <a:buFont typeface="Arial" panose="020B0604020202020204" pitchFamily="34" charset="0"/>
              <a:buChar char="•"/>
            </a:pPr>
            <a:r>
              <a:rPr lang="nb-NO"/>
              <a:t>snakke sammen</a:t>
            </a:r>
          </a:p>
          <a:p>
            <a:pPr marL="171450" indent="-171450">
              <a:buFont typeface="Arial" panose="020B0604020202020204" pitchFamily="34" charset="0"/>
              <a:buChar char="•"/>
            </a:pPr>
            <a:r>
              <a:rPr lang="nb-NO"/>
              <a:t>bruke det dere allerede kan</a:t>
            </a:r>
          </a:p>
          <a:p>
            <a:pPr marL="171450" indent="-171450">
              <a:buFont typeface="Arial" panose="020B0604020202020204" pitchFamily="34" charset="0"/>
              <a:buChar char="•"/>
            </a:pPr>
            <a:r>
              <a:rPr lang="nb-NO"/>
              <a:t>gjøre dere klare for et oppdrag</a:t>
            </a:r>
          </a:p>
          <a:p>
            <a:pPr marL="0" marR="0" lvl="0" indent="0" algn="l" defTabSz="914400" rtl="0" eaLnBrk="1" fontAlgn="auto" latinLnBrk="0" hangingPunct="1">
              <a:lnSpc>
                <a:spcPct val="100000"/>
              </a:lnSpc>
              <a:spcBef>
                <a:spcPts val="0"/>
              </a:spcBef>
              <a:spcAft>
                <a:spcPts val="0"/>
              </a:spcAft>
              <a:buClrTx/>
              <a:buSzTx/>
              <a:buFontTx/>
              <a:buNone/>
              <a:tabLst/>
              <a:defRPr/>
            </a:pPr>
            <a:br>
              <a:rPr lang="nb-NO"/>
            </a:br>
            <a:r>
              <a:rPr lang="nb-NO" i="1"/>
              <a:t>Læreren spør muntlig:</a:t>
            </a:r>
            <a:br>
              <a:rPr lang="nb-NO"/>
            </a:br>
            <a:r>
              <a:rPr lang="nb-NO"/>
              <a:t>«Hvem har bygd noe før – hjemme eller på skolen?»</a:t>
            </a:r>
          </a:p>
          <a:p>
            <a:endParaRPr lang="nb-NO"/>
          </a:p>
          <a:p>
            <a:r>
              <a:rPr lang="nb-NO" b="1"/>
              <a:t>Dere kan mer enn dere tror! Dette har dere gjort før:</a:t>
            </a:r>
            <a:endParaRPr lang="nb-NO"/>
          </a:p>
          <a:p>
            <a:pPr marL="171450" indent="-171450">
              <a:buFont typeface="Arial" panose="020B0604020202020204" pitchFamily="34" charset="0"/>
              <a:buChar char="•"/>
            </a:pPr>
            <a:r>
              <a:rPr lang="nb-NO"/>
              <a:t>bygget noe</a:t>
            </a:r>
          </a:p>
          <a:p>
            <a:pPr marL="171450" indent="-171450">
              <a:buFont typeface="Arial" panose="020B0604020202020204" pitchFamily="34" charset="0"/>
              <a:buChar char="•"/>
            </a:pPr>
            <a:r>
              <a:rPr lang="nb-NO"/>
              <a:t>målt noe</a:t>
            </a:r>
          </a:p>
          <a:p>
            <a:pPr marL="171450" indent="-171450">
              <a:buFont typeface="Arial" panose="020B0604020202020204" pitchFamily="34" charset="0"/>
              <a:buChar char="•"/>
            </a:pPr>
            <a:r>
              <a:rPr lang="nb-NO"/>
              <a:t>prøvd noe som ikke fungerte</a:t>
            </a:r>
          </a:p>
          <a:p>
            <a:pPr marL="171450" indent="-171450">
              <a:buFont typeface="Arial" panose="020B0604020202020204" pitchFamily="34" charset="0"/>
              <a:buChar char="•"/>
            </a:pPr>
            <a:r>
              <a:rPr lang="nb-NO"/>
              <a:t>gjort det bedre etterpå</a:t>
            </a:r>
          </a:p>
          <a:p>
            <a:pPr marL="0" indent="0">
              <a:buFont typeface="Arial" panose="020B0604020202020204" pitchFamily="34" charset="0"/>
              <a:buNone/>
            </a:pPr>
            <a:endParaRPr lang="nb-NO"/>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b-NO" i="1"/>
              <a:t>Læreren spør muntlig:</a:t>
            </a:r>
            <a:br>
              <a:rPr lang="nb-NO"/>
            </a:br>
            <a:r>
              <a:rPr lang="nb-NO"/>
              <a:t>«Går det alltid bra første gang vi bygger noe?»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b-NO"/>
              <a:t>(Bilde: noe som har kollapset / lekket / blitt bygget om)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nb-NO"/>
          </a:p>
          <a:p>
            <a:r>
              <a:rPr lang="nb-NO" b="1"/>
              <a:t>Når vi bygger, skjer dette</a:t>
            </a:r>
            <a:endParaRPr lang="nb-NO"/>
          </a:p>
          <a:p>
            <a:pPr marL="171450" indent="-171450">
              <a:buFont typeface="Arial" panose="020B0604020202020204" pitchFamily="34" charset="0"/>
              <a:buChar char="•"/>
            </a:pPr>
            <a:r>
              <a:rPr lang="nb-NO"/>
              <a:t>blir det ikke perfekt med én gang</a:t>
            </a:r>
          </a:p>
          <a:p>
            <a:pPr marL="171450" indent="-171450">
              <a:buFont typeface="Arial" panose="020B0604020202020204" pitchFamily="34" charset="0"/>
              <a:buChar char="•"/>
            </a:pPr>
            <a:r>
              <a:rPr lang="nb-NO"/>
              <a:t>må vi teste</a:t>
            </a:r>
          </a:p>
          <a:p>
            <a:pPr marL="171450" indent="-171450">
              <a:buFont typeface="Arial" panose="020B0604020202020204" pitchFamily="34" charset="0"/>
              <a:buChar char="•"/>
            </a:pPr>
            <a:r>
              <a:rPr lang="nb-NO"/>
              <a:t>må vi endre</a:t>
            </a:r>
          </a:p>
          <a:p>
            <a:pPr marL="171450" indent="-171450">
              <a:buFont typeface="Arial" panose="020B0604020202020204" pitchFamily="34" charset="0"/>
              <a:buChar char="•"/>
            </a:pPr>
            <a:r>
              <a:rPr lang="nb-NO"/>
              <a:t>må vi prøve igjen</a:t>
            </a:r>
          </a:p>
          <a:p>
            <a:r>
              <a:rPr lang="nb-NO" i="1"/>
              <a:t>Poeng:</a:t>
            </a:r>
            <a:r>
              <a:rPr lang="nb-NO"/>
              <a:t> Normalisere feil før oppdraget.</a:t>
            </a:r>
          </a:p>
          <a:p>
            <a:pPr marL="0" indent="0">
              <a:buFont typeface="Arial" panose="020B0604020202020204" pitchFamily="34" charset="0"/>
              <a:buNone/>
            </a:pPr>
            <a:endParaRPr lang="nb-NO"/>
          </a:p>
          <a:p>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noProof="0" smtClean="0"/>
              <a:t>9</a:t>
            </a:fld>
            <a:endParaRPr lang="nb-NO" noProof="0"/>
          </a:p>
        </p:txBody>
      </p:sp>
    </p:spTree>
    <p:extLst>
      <p:ext uri="{BB962C8B-B14F-4D97-AF65-F5344CB8AC3E}">
        <p14:creationId xmlns:p14="http://schemas.microsoft.com/office/powerpoint/2010/main" val="1069002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lysbildenummer 3"/>
          <p:cNvSpPr>
            <a:spLocks noGrp="1"/>
          </p:cNvSpPr>
          <p:nvPr>
            <p:ph type="sldNum" sz="quarter" idx="5"/>
          </p:nvPr>
        </p:nvSpPr>
        <p:spPr/>
        <p:txBody>
          <a:bodyPr/>
          <a:lstStyle/>
          <a:p>
            <a:pPr rtl="0"/>
            <a:fld id="{CC5C198C-F94F-45D5-B9E3-B6FFB8BCAC79}" type="slidenum">
              <a:rPr lang="nb-NO" noProof="0" smtClean="0"/>
              <a:t>10</a:t>
            </a:fld>
            <a:endParaRPr lang="nb-NO" noProof="0"/>
          </a:p>
        </p:txBody>
      </p:sp>
    </p:spTree>
    <p:extLst>
      <p:ext uri="{BB962C8B-B14F-4D97-AF65-F5344CB8AC3E}">
        <p14:creationId xmlns:p14="http://schemas.microsoft.com/office/powerpoint/2010/main" val="2285455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tel">
    <p:spTree>
      <p:nvGrpSpPr>
        <p:cNvPr id="1" name=""/>
        <p:cNvGrpSpPr/>
        <p:nvPr/>
      </p:nvGrpSpPr>
      <p:grpSpPr>
        <a:xfrm>
          <a:off x="0" y="0"/>
          <a:ext cx="0" cy="0"/>
          <a:chOff x="0" y="0"/>
          <a:chExt cx="0" cy="0"/>
        </a:xfrm>
      </p:grpSpPr>
      <p:sp useBgFill="1">
        <p:nvSpPr>
          <p:cNvPr id="9" name="Rektangel 8">
            <a:extLst>
              <a:ext uri="{FF2B5EF4-FFF2-40B4-BE49-F238E27FC236}">
                <a16:creationId xmlns:a16="http://schemas.microsoft.com/office/drawing/2014/main" id="{DAE96E83-048C-4132-9ABC-E5A0C22DA94E}"/>
              </a:ext>
              <a:ext uri="{C183D7F6-B498-43B3-948B-1728B52AA6E4}">
                <adec:decorative xmlns:adec="http://schemas.microsoft.com/office/drawing/2017/decorative" val="1"/>
              </a:ext>
            </a:extLst>
          </p:cNvPr>
          <p:cNvSpPr/>
          <p:nvPr userDrawn="1"/>
        </p:nvSpPr>
        <p:spPr>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useBgFill="1">
        <p:nvSpPr>
          <p:cNvPr id="11" name="Rektangel 10">
            <a:extLst>
              <a:ext uri="{FF2B5EF4-FFF2-40B4-BE49-F238E27FC236}">
                <a16:creationId xmlns:a16="http://schemas.microsoft.com/office/drawing/2014/main" id="{3E498F49-BE12-4A88-909F-4B988B236ED7}"/>
              </a:ext>
              <a:ext uri="{C183D7F6-B498-43B3-948B-1728B52AA6E4}">
                <adec:decorative xmlns:adec="http://schemas.microsoft.com/office/drawing/2017/decorative" val="1"/>
              </a:ext>
            </a:extLst>
          </p:cNvPr>
          <p:cNvSpPr/>
          <p:nvPr userDrawn="1"/>
        </p:nvSpPr>
        <p:spPr>
          <a:xfrm>
            <a:off x="1524" y="0"/>
            <a:ext cx="12188952" cy="6858000"/>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useBgFill="1">
        <p:nvSpPr>
          <p:cNvPr id="13" name="Rektangel 12">
            <a:extLst>
              <a:ext uri="{FF2B5EF4-FFF2-40B4-BE49-F238E27FC236}">
                <a16:creationId xmlns:a16="http://schemas.microsoft.com/office/drawing/2014/main" id="{B60267AE-9C0D-4634-B312-C6DD54710776}"/>
              </a:ext>
              <a:ext uri="{C183D7F6-B498-43B3-948B-1728B52AA6E4}">
                <adec:decorative xmlns:adec="http://schemas.microsoft.com/office/drawing/2017/decorative" val="1"/>
              </a:ext>
            </a:extLst>
          </p:cNvPr>
          <p:cNvSpPr/>
          <p:nvPr userDrawn="1"/>
        </p:nvSpPr>
        <p:spPr>
          <a:xfrm>
            <a:off x="5441003" y="640080"/>
            <a:ext cx="6111585" cy="55778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2" name="Tittel 1">
            <a:extLst>
              <a:ext uri="{FF2B5EF4-FFF2-40B4-BE49-F238E27FC236}">
                <a16:creationId xmlns:a16="http://schemas.microsoft.com/office/drawing/2014/main" id="{04BECD51-9119-4996-B4FC-2AD4321646BC}"/>
              </a:ext>
            </a:extLst>
          </p:cNvPr>
          <p:cNvSpPr>
            <a:spLocks noGrp="1"/>
          </p:cNvSpPr>
          <p:nvPr>
            <p:ph type="title" hasCustomPrompt="1"/>
          </p:nvPr>
        </p:nvSpPr>
        <p:spPr>
          <a:xfrm>
            <a:off x="5937594" y="1328058"/>
            <a:ext cx="5096630" cy="3378338"/>
          </a:xfrm>
        </p:spPr>
        <p:txBody>
          <a:bodyPr rtlCol="0" anchor="b">
            <a:normAutofit/>
          </a:bodyPr>
          <a:lstStyle>
            <a:lvl1pPr>
              <a:defRPr sz="5400" baseline="0"/>
            </a:lvl1pPr>
          </a:lstStyle>
          <a:p>
            <a:pPr rtl="0"/>
            <a:r>
              <a:rPr lang="nb-NO" noProof="0"/>
              <a:t>Klikk for å legge til tittel</a:t>
            </a:r>
          </a:p>
        </p:txBody>
      </p:sp>
      <p:sp>
        <p:nvSpPr>
          <p:cNvPr id="20" name="Plassholder for bilde 18">
            <a:extLst>
              <a:ext uri="{FF2B5EF4-FFF2-40B4-BE49-F238E27FC236}">
                <a16:creationId xmlns:a16="http://schemas.microsoft.com/office/drawing/2014/main" id="{956F6DB6-D6E1-4A50-9114-8601DF942196}"/>
              </a:ext>
            </a:extLst>
          </p:cNvPr>
          <p:cNvSpPr>
            <a:spLocks noGrp="1"/>
          </p:cNvSpPr>
          <p:nvPr>
            <p:ph type="pic" sz="quarter" idx="13" hasCustomPrompt="1"/>
          </p:nvPr>
        </p:nvSpPr>
        <p:spPr>
          <a:xfrm>
            <a:off x="639763" y="635000"/>
            <a:ext cx="4800600" cy="5578475"/>
          </a:xfrm>
        </p:spPr>
        <p:txBody>
          <a:bodyPr rtlCol="0"/>
          <a:lstStyle>
            <a:lvl1pPr algn="ctr">
              <a:defRPr/>
            </a:lvl1pPr>
          </a:lstStyle>
          <a:p>
            <a:pPr rtl="0"/>
            <a:r>
              <a:rPr lang="nb-NO" noProof="0"/>
              <a:t>Klikk for å legge til bilde</a:t>
            </a:r>
          </a:p>
        </p:txBody>
      </p:sp>
      <p:sp>
        <p:nvSpPr>
          <p:cNvPr id="26" name="Plassholder for tekst 24">
            <a:extLst>
              <a:ext uri="{FF2B5EF4-FFF2-40B4-BE49-F238E27FC236}">
                <a16:creationId xmlns:a16="http://schemas.microsoft.com/office/drawing/2014/main" id="{5381B5BB-CEA3-436C-8A43-C3C4889F11C4}"/>
              </a:ext>
            </a:extLst>
          </p:cNvPr>
          <p:cNvSpPr>
            <a:spLocks noGrp="1"/>
          </p:cNvSpPr>
          <p:nvPr>
            <p:ph type="body" sz="quarter" idx="15" hasCustomPrompt="1"/>
          </p:nvPr>
        </p:nvSpPr>
        <p:spPr>
          <a:xfrm>
            <a:off x="5948480" y="4668045"/>
            <a:ext cx="5096630" cy="1000125"/>
          </a:xfrm>
        </p:spPr>
        <p:txBody>
          <a:bodyPr rtlCol="0">
            <a:noAutofit/>
          </a:bodyPr>
          <a:lstStyle>
            <a:lvl1pPr>
              <a:defRPr sz="2400" b="0" cap="all" spc="600" baseline="0"/>
            </a:lvl1pPr>
          </a:lstStyle>
          <a:p>
            <a:pPr lvl="0" rtl="0"/>
            <a:r>
              <a:rPr lang="nb-NO" noProof="0"/>
              <a:t>Klikk for å legge til undertittel</a:t>
            </a:r>
          </a:p>
        </p:txBody>
      </p:sp>
    </p:spTree>
    <p:extLst>
      <p:ext uri="{BB962C8B-B14F-4D97-AF65-F5344CB8AC3E}">
        <p14:creationId xmlns:p14="http://schemas.microsoft.com/office/powerpoint/2010/main" val="3851443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nnhold 2 kolonne">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D8B16675-8FAE-4CCE-870E-B08D5FEC094C}"/>
              </a:ext>
              <a:ext uri="{C183D7F6-B498-43B3-948B-1728B52AA6E4}">
                <adec:decorative xmlns:adec="http://schemas.microsoft.com/office/drawing/2017/decorative" val="1"/>
              </a:ext>
            </a:extLst>
          </p:cNvPr>
          <p:cNvSpPr/>
          <p:nvPr userDrawn="1"/>
        </p:nvSpPr>
        <p:spPr>
          <a:xfrm>
            <a:off x="0" y="914399"/>
            <a:ext cx="12192000" cy="5305425"/>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0" name="Rektangel 9">
            <a:extLst>
              <a:ext uri="{FF2B5EF4-FFF2-40B4-BE49-F238E27FC236}">
                <a16:creationId xmlns:a16="http://schemas.microsoft.com/office/drawing/2014/main" id="{F2B58518-7725-4310-9D89-9253D668F98E}"/>
              </a:ext>
              <a:ext uri="{C183D7F6-B498-43B3-948B-1728B52AA6E4}">
                <adec:decorative xmlns:adec="http://schemas.microsoft.com/office/drawing/2017/decorative" val="1"/>
              </a:ext>
            </a:extLst>
          </p:cNvPr>
          <p:cNvSpPr/>
          <p:nvPr userDrawn="1"/>
        </p:nvSpPr>
        <p:spPr>
          <a:xfrm>
            <a:off x="0" y="0"/>
            <a:ext cx="12192000"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1" name="Tittel 1">
            <a:extLst>
              <a:ext uri="{FF2B5EF4-FFF2-40B4-BE49-F238E27FC236}">
                <a16:creationId xmlns:a16="http://schemas.microsoft.com/office/drawing/2014/main" id="{4955907E-5B49-47DA-BB56-B83884842AF5}"/>
              </a:ext>
            </a:extLst>
          </p:cNvPr>
          <p:cNvSpPr>
            <a:spLocks noGrp="1"/>
          </p:cNvSpPr>
          <p:nvPr>
            <p:ph type="title"/>
          </p:nvPr>
        </p:nvSpPr>
        <p:spPr>
          <a:xfrm>
            <a:off x="539711" y="222436"/>
            <a:ext cx="5058209" cy="673405"/>
          </a:xfrm>
        </p:spPr>
        <p:txBody>
          <a:bodyPr rtlCol="0">
            <a:normAutofit/>
          </a:bodyPr>
          <a:lstStyle>
            <a:lvl1pPr>
              <a:defRPr spc="150" baseline="0">
                <a:solidFill>
                  <a:schemeClr val="bg1"/>
                </a:solidFill>
              </a:defRPr>
            </a:lvl1pPr>
          </a:lstStyle>
          <a:p>
            <a:pPr rtl="0">
              <a:lnSpc>
                <a:spcPct val="120000"/>
              </a:lnSpc>
            </a:pPr>
            <a:r>
              <a:rPr lang="nb-NO" noProof="0"/>
              <a:t>Klikk for å redigere tittelstil</a:t>
            </a:r>
          </a:p>
        </p:txBody>
      </p:sp>
      <p:sp>
        <p:nvSpPr>
          <p:cNvPr id="18" name="Plassholder for innhold 2">
            <a:extLst>
              <a:ext uri="{FF2B5EF4-FFF2-40B4-BE49-F238E27FC236}">
                <a16:creationId xmlns:a16="http://schemas.microsoft.com/office/drawing/2014/main" id="{451961C9-4342-4735-9F69-30FC4EE60D8C}"/>
              </a:ext>
            </a:extLst>
          </p:cNvPr>
          <p:cNvSpPr>
            <a:spLocks noGrp="1"/>
          </p:cNvSpPr>
          <p:nvPr>
            <p:ph idx="14" hasCustomPrompt="1"/>
          </p:nvPr>
        </p:nvSpPr>
        <p:spPr>
          <a:xfrm>
            <a:off x="1010884" y="1481580"/>
            <a:ext cx="4727735" cy="465155"/>
          </a:xfrm>
        </p:spPr>
        <p:txBody>
          <a:bodyPr rtlCol="0" anchor="t">
            <a:noAutofit/>
          </a:bodyPr>
          <a:lstStyle>
            <a:lvl1pPr>
              <a:buFont typeface="Arial" panose="020B0604020202020204" pitchFamily="34" charset="0"/>
              <a:buNone/>
              <a:defRPr sz="2000" b="1" spc="150" baseline="0">
                <a:solidFill>
                  <a:schemeClr val="accent2">
                    <a:lumMod val="75000"/>
                  </a:schemeClr>
                </a:solidFill>
              </a:defRPr>
            </a:lvl1pPr>
          </a:lstStyle>
          <a:p>
            <a:pPr rtl="0"/>
            <a:r>
              <a:rPr lang="nb-NO" noProof="0"/>
              <a:t>Klikk for å legge til undertittel</a:t>
            </a:r>
          </a:p>
        </p:txBody>
      </p:sp>
      <p:sp>
        <p:nvSpPr>
          <p:cNvPr id="16" name="Plassholder for innhold 2">
            <a:extLst>
              <a:ext uri="{FF2B5EF4-FFF2-40B4-BE49-F238E27FC236}">
                <a16:creationId xmlns:a16="http://schemas.microsoft.com/office/drawing/2014/main" id="{3A75FE27-57B7-4D26-BF6D-E63BF9CB1350}"/>
              </a:ext>
            </a:extLst>
          </p:cNvPr>
          <p:cNvSpPr>
            <a:spLocks noGrp="1"/>
          </p:cNvSpPr>
          <p:nvPr>
            <p:ph idx="1" hasCustomPrompt="1"/>
          </p:nvPr>
        </p:nvSpPr>
        <p:spPr>
          <a:xfrm>
            <a:off x="1010884" y="2069955"/>
            <a:ext cx="4727735" cy="3873646"/>
          </a:xfrm>
        </p:spPr>
        <p:txBody>
          <a:bodyPr rtlCol="0" anchor="t">
            <a:normAutofit/>
          </a:bodyPr>
          <a:lstStyle>
            <a:lvl1pPr marL="285750" indent="-285750">
              <a:buFont typeface="Arial" panose="020B0604020202020204" pitchFamily="34" charset="0"/>
              <a:buChar char="•"/>
              <a:defRPr sz="1500" b="1" spc="150" baseline="0"/>
            </a:lvl1pPr>
          </a:lstStyle>
          <a:p>
            <a:pPr rtl="0"/>
            <a:r>
              <a:rPr lang="nb-NO" noProof="0"/>
              <a:t> Klikk for å legge til tekst</a:t>
            </a:r>
          </a:p>
        </p:txBody>
      </p:sp>
      <p:sp>
        <p:nvSpPr>
          <p:cNvPr id="19" name="Plassholder for innhold 2">
            <a:extLst>
              <a:ext uri="{FF2B5EF4-FFF2-40B4-BE49-F238E27FC236}">
                <a16:creationId xmlns:a16="http://schemas.microsoft.com/office/drawing/2014/main" id="{9516EBD4-3BCF-4167-9401-08DF67EF59CC}"/>
              </a:ext>
            </a:extLst>
          </p:cNvPr>
          <p:cNvSpPr>
            <a:spLocks noGrp="1"/>
          </p:cNvSpPr>
          <p:nvPr>
            <p:ph idx="15" hasCustomPrompt="1"/>
          </p:nvPr>
        </p:nvSpPr>
        <p:spPr>
          <a:xfrm>
            <a:off x="6457949" y="1481579"/>
            <a:ext cx="4727735" cy="465155"/>
          </a:xfrm>
        </p:spPr>
        <p:txBody>
          <a:bodyPr rtlCol="0" anchor="t">
            <a:noAutofit/>
          </a:bodyPr>
          <a:lstStyle>
            <a:lvl1pPr>
              <a:buFont typeface="Arial" panose="020B0604020202020204" pitchFamily="34" charset="0"/>
              <a:buNone/>
              <a:defRPr sz="2000" b="1" spc="150" baseline="0">
                <a:solidFill>
                  <a:schemeClr val="accent2">
                    <a:lumMod val="75000"/>
                  </a:schemeClr>
                </a:solidFill>
              </a:defRPr>
            </a:lvl1pPr>
          </a:lstStyle>
          <a:p>
            <a:pPr rtl="0"/>
            <a:r>
              <a:rPr lang="nb-NO" noProof="0"/>
              <a:t>Klikk for å legge til undertittel</a:t>
            </a:r>
          </a:p>
        </p:txBody>
      </p:sp>
      <p:sp>
        <p:nvSpPr>
          <p:cNvPr id="17" name="Plassholder for innhold 2">
            <a:extLst>
              <a:ext uri="{FF2B5EF4-FFF2-40B4-BE49-F238E27FC236}">
                <a16:creationId xmlns:a16="http://schemas.microsoft.com/office/drawing/2014/main" id="{85A32EF6-47B8-4B22-99CB-D1B4F6B4B62E}"/>
              </a:ext>
            </a:extLst>
          </p:cNvPr>
          <p:cNvSpPr>
            <a:spLocks noGrp="1"/>
          </p:cNvSpPr>
          <p:nvPr>
            <p:ph idx="13" hasCustomPrompt="1"/>
          </p:nvPr>
        </p:nvSpPr>
        <p:spPr>
          <a:xfrm>
            <a:off x="6457949" y="2069955"/>
            <a:ext cx="4727735" cy="3873646"/>
          </a:xfrm>
        </p:spPr>
        <p:txBody>
          <a:bodyPr rtlCol="0" anchor="t">
            <a:normAutofit/>
          </a:bodyPr>
          <a:lstStyle>
            <a:lvl1pPr marL="285750" indent="-285750">
              <a:buFont typeface="Arial" panose="020B0604020202020204" pitchFamily="34" charset="0"/>
              <a:buChar char="•"/>
              <a:defRPr sz="1500" b="1" spc="150" baseline="0"/>
            </a:lvl1pPr>
          </a:lstStyle>
          <a:p>
            <a:pPr rtl="0"/>
            <a:r>
              <a:rPr lang="nb-NO" noProof="0"/>
              <a:t> Klikk for å legge til tekst</a:t>
            </a:r>
          </a:p>
        </p:txBody>
      </p:sp>
      <p:sp>
        <p:nvSpPr>
          <p:cNvPr id="13" name="Plassholder for bunntekst 14">
            <a:extLst>
              <a:ext uri="{FF2B5EF4-FFF2-40B4-BE49-F238E27FC236}">
                <a16:creationId xmlns:a16="http://schemas.microsoft.com/office/drawing/2014/main" id="{8D02CE16-361C-4C84-A178-402C2D4AF9C0}"/>
              </a:ext>
            </a:extLst>
          </p:cNvPr>
          <p:cNvSpPr>
            <a:spLocks noGrp="1"/>
          </p:cNvSpPr>
          <p:nvPr>
            <p:ph type="ftr" sz="quarter" idx="11"/>
          </p:nvPr>
        </p:nvSpPr>
        <p:spPr>
          <a:xfrm>
            <a:off x="639413" y="6356350"/>
            <a:ext cx="6291108" cy="365125"/>
          </a:xfrm>
        </p:spPr>
        <p:txBody>
          <a:bodyPr rtlCol="0"/>
          <a:lstStyle>
            <a:lvl1pPr>
              <a:defRPr>
                <a:solidFill>
                  <a:schemeClr val="tx1"/>
                </a:solidFill>
                <a:effectLst/>
              </a:defRPr>
            </a:lvl1pPr>
          </a:lstStyle>
          <a:p>
            <a:pPr rtl="0"/>
            <a:r>
              <a:rPr lang="nb-NO" noProof="0"/>
              <a:t>Presentasjonstittel</a:t>
            </a:r>
          </a:p>
        </p:txBody>
      </p:sp>
      <p:sp>
        <p:nvSpPr>
          <p:cNvPr id="14" name="Plassholder for dato 13">
            <a:extLst>
              <a:ext uri="{FF2B5EF4-FFF2-40B4-BE49-F238E27FC236}">
                <a16:creationId xmlns:a16="http://schemas.microsoft.com/office/drawing/2014/main" id="{42B21E92-5123-45B3-999F-EA0512A26ABC}"/>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5" name="Plassholder for lysbildenummer 15">
            <a:extLst>
              <a:ext uri="{FF2B5EF4-FFF2-40B4-BE49-F238E27FC236}">
                <a16:creationId xmlns:a16="http://schemas.microsoft.com/office/drawing/2014/main" id="{F5EF3406-552A-4C2E-A1B4-D3EAD5D1FF11}"/>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1605224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Innhold 3 kolonner">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7B9BB029-1123-4E6E-8996-6F9666150A92}"/>
              </a:ext>
              <a:ext uri="{C183D7F6-B498-43B3-948B-1728B52AA6E4}">
                <adec:decorative xmlns:adec="http://schemas.microsoft.com/office/drawing/2017/decorative" val="1"/>
              </a:ext>
            </a:extLst>
          </p:cNvPr>
          <p:cNvSpPr/>
          <p:nvPr userDrawn="1"/>
        </p:nvSpPr>
        <p:spPr>
          <a:xfrm>
            <a:off x="0" y="914399"/>
            <a:ext cx="12192000" cy="5305425"/>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9" name="Rektangel 8">
            <a:extLst>
              <a:ext uri="{FF2B5EF4-FFF2-40B4-BE49-F238E27FC236}">
                <a16:creationId xmlns:a16="http://schemas.microsoft.com/office/drawing/2014/main" id="{992AA1BD-C769-474A-A258-6051FAABD231}"/>
              </a:ext>
              <a:ext uri="{C183D7F6-B498-43B3-948B-1728B52AA6E4}">
                <adec:decorative xmlns:adec="http://schemas.microsoft.com/office/drawing/2017/decorative" val="1"/>
              </a:ext>
            </a:extLst>
          </p:cNvPr>
          <p:cNvSpPr/>
          <p:nvPr userDrawn="1"/>
        </p:nvSpPr>
        <p:spPr>
          <a:xfrm>
            <a:off x="0" y="0"/>
            <a:ext cx="12192000"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0" name="Tittel 1">
            <a:extLst>
              <a:ext uri="{FF2B5EF4-FFF2-40B4-BE49-F238E27FC236}">
                <a16:creationId xmlns:a16="http://schemas.microsoft.com/office/drawing/2014/main" id="{EC21E751-E5D0-431E-BDB3-E8D22FCF7369}"/>
              </a:ext>
            </a:extLst>
          </p:cNvPr>
          <p:cNvSpPr>
            <a:spLocks noGrp="1"/>
          </p:cNvSpPr>
          <p:nvPr>
            <p:ph type="title"/>
          </p:nvPr>
        </p:nvSpPr>
        <p:spPr>
          <a:xfrm>
            <a:off x="539711" y="222436"/>
            <a:ext cx="5058209" cy="673405"/>
          </a:xfrm>
        </p:spPr>
        <p:txBody>
          <a:bodyPr rtlCol="0">
            <a:normAutofit/>
          </a:bodyPr>
          <a:lstStyle>
            <a:lvl1pPr>
              <a:defRPr>
                <a:solidFill>
                  <a:schemeClr val="bg1"/>
                </a:solidFill>
              </a:defRPr>
            </a:lvl1pPr>
          </a:lstStyle>
          <a:p>
            <a:pPr rtl="0">
              <a:lnSpc>
                <a:spcPct val="120000"/>
              </a:lnSpc>
            </a:pPr>
            <a:r>
              <a:rPr lang="nb-NO" noProof="0"/>
              <a:t>Klikk for å redigere tittelstil</a:t>
            </a:r>
          </a:p>
        </p:txBody>
      </p:sp>
      <p:sp>
        <p:nvSpPr>
          <p:cNvPr id="19" name="Plassholder for innhold 2">
            <a:extLst>
              <a:ext uri="{FF2B5EF4-FFF2-40B4-BE49-F238E27FC236}">
                <a16:creationId xmlns:a16="http://schemas.microsoft.com/office/drawing/2014/main" id="{1307227E-0323-4608-B721-487D3010A5D3}"/>
              </a:ext>
            </a:extLst>
          </p:cNvPr>
          <p:cNvSpPr>
            <a:spLocks noGrp="1"/>
          </p:cNvSpPr>
          <p:nvPr>
            <p:ph idx="14" hasCustomPrompt="1"/>
          </p:nvPr>
        </p:nvSpPr>
        <p:spPr>
          <a:xfrm>
            <a:off x="648935" y="1472055"/>
            <a:ext cx="3519028" cy="465155"/>
          </a:xfrm>
        </p:spPr>
        <p:txBody>
          <a:bodyPr rtlCol="0" anchor="t">
            <a:noAutofit/>
          </a:bodyPr>
          <a:lstStyle>
            <a:lvl1pPr>
              <a:buFont typeface="Arial" panose="020B0604020202020204" pitchFamily="34" charset="0"/>
              <a:buNone/>
              <a:defRPr sz="2000" b="1">
                <a:solidFill>
                  <a:schemeClr val="accent2">
                    <a:lumMod val="75000"/>
                  </a:schemeClr>
                </a:solidFill>
              </a:defRPr>
            </a:lvl1pPr>
          </a:lstStyle>
          <a:p>
            <a:pPr rtl="0"/>
            <a:r>
              <a:rPr lang="nb-NO" noProof="0"/>
              <a:t>Klikk for å legge til undertittel</a:t>
            </a:r>
          </a:p>
        </p:txBody>
      </p:sp>
      <p:sp>
        <p:nvSpPr>
          <p:cNvPr id="18" name="Plassholder for innhold 2">
            <a:extLst>
              <a:ext uri="{FF2B5EF4-FFF2-40B4-BE49-F238E27FC236}">
                <a16:creationId xmlns:a16="http://schemas.microsoft.com/office/drawing/2014/main" id="{1A073925-D167-4366-8AF4-3DBCD83A89DB}"/>
              </a:ext>
            </a:extLst>
          </p:cNvPr>
          <p:cNvSpPr>
            <a:spLocks noGrp="1"/>
          </p:cNvSpPr>
          <p:nvPr>
            <p:ph idx="1" hasCustomPrompt="1"/>
          </p:nvPr>
        </p:nvSpPr>
        <p:spPr>
          <a:xfrm>
            <a:off x="648935" y="2057605"/>
            <a:ext cx="3519028" cy="3885996"/>
          </a:xfrm>
        </p:spPr>
        <p:txBody>
          <a:bodyPr rtlCol="0" anchor="t">
            <a:normAutofit/>
          </a:bodyPr>
          <a:lstStyle>
            <a:lvl1pPr marL="285750" indent="-285750">
              <a:buFont typeface="Arial" panose="020B0604020202020204" pitchFamily="34" charset="0"/>
              <a:buChar char="•"/>
              <a:defRPr sz="1500" b="1" spc="150" baseline="0"/>
            </a:lvl1pPr>
          </a:lstStyle>
          <a:p>
            <a:pPr rtl="0"/>
            <a:r>
              <a:rPr lang="nb-NO" noProof="0"/>
              <a:t> Klikk for å legge til tekst</a:t>
            </a:r>
          </a:p>
        </p:txBody>
      </p:sp>
      <p:sp>
        <p:nvSpPr>
          <p:cNvPr id="23" name="Plassholder for innhold 2">
            <a:extLst>
              <a:ext uri="{FF2B5EF4-FFF2-40B4-BE49-F238E27FC236}">
                <a16:creationId xmlns:a16="http://schemas.microsoft.com/office/drawing/2014/main" id="{9A778932-CE6D-42D3-9C40-80AD4D7F4671}"/>
              </a:ext>
            </a:extLst>
          </p:cNvPr>
          <p:cNvSpPr>
            <a:spLocks noGrp="1"/>
          </p:cNvSpPr>
          <p:nvPr>
            <p:ph idx="18" hasCustomPrompt="1"/>
          </p:nvPr>
        </p:nvSpPr>
        <p:spPr>
          <a:xfrm>
            <a:off x="4336486" y="1466406"/>
            <a:ext cx="3519028" cy="465155"/>
          </a:xfrm>
        </p:spPr>
        <p:txBody>
          <a:bodyPr rtlCol="0" anchor="t">
            <a:noAutofit/>
          </a:bodyPr>
          <a:lstStyle>
            <a:lvl1pPr>
              <a:buFont typeface="Arial" panose="020B0604020202020204" pitchFamily="34" charset="0"/>
              <a:buNone/>
              <a:defRPr sz="2000" b="1">
                <a:solidFill>
                  <a:schemeClr val="accent2">
                    <a:lumMod val="75000"/>
                  </a:schemeClr>
                </a:solidFill>
              </a:defRPr>
            </a:lvl1pPr>
          </a:lstStyle>
          <a:p>
            <a:pPr rtl="0"/>
            <a:r>
              <a:rPr lang="nb-NO" noProof="0"/>
              <a:t>Klikk for å legge til undertittel</a:t>
            </a:r>
          </a:p>
        </p:txBody>
      </p:sp>
      <p:sp>
        <p:nvSpPr>
          <p:cNvPr id="22" name="Plassholder for innhold 2">
            <a:extLst>
              <a:ext uri="{FF2B5EF4-FFF2-40B4-BE49-F238E27FC236}">
                <a16:creationId xmlns:a16="http://schemas.microsoft.com/office/drawing/2014/main" id="{2FCF78AB-4697-4170-B73C-39E8D202A8F4}"/>
              </a:ext>
            </a:extLst>
          </p:cNvPr>
          <p:cNvSpPr>
            <a:spLocks noGrp="1"/>
          </p:cNvSpPr>
          <p:nvPr>
            <p:ph idx="17" hasCustomPrompt="1"/>
          </p:nvPr>
        </p:nvSpPr>
        <p:spPr>
          <a:xfrm>
            <a:off x="4336486" y="2057605"/>
            <a:ext cx="3519028" cy="3885996"/>
          </a:xfrm>
        </p:spPr>
        <p:txBody>
          <a:bodyPr rtlCol="0" anchor="t">
            <a:normAutofit/>
          </a:bodyPr>
          <a:lstStyle>
            <a:lvl1pPr marL="285750" indent="-285750">
              <a:buFont typeface="Arial" panose="020B0604020202020204" pitchFamily="34" charset="0"/>
              <a:buChar char="•"/>
              <a:defRPr sz="1500" b="1" spc="150" baseline="0"/>
            </a:lvl1pPr>
          </a:lstStyle>
          <a:p>
            <a:pPr rtl="0"/>
            <a:r>
              <a:rPr lang="nb-NO" noProof="0"/>
              <a:t> Klikk for å legge til tekst</a:t>
            </a:r>
          </a:p>
        </p:txBody>
      </p:sp>
      <p:sp>
        <p:nvSpPr>
          <p:cNvPr id="21" name="Plassholder for innhold 2">
            <a:extLst>
              <a:ext uri="{FF2B5EF4-FFF2-40B4-BE49-F238E27FC236}">
                <a16:creationId xmlns:a16="http://schemas.microsoft.com/office/drawing/2014/main" id="{5BBD3120-B5E0-433B-BB1E-BCEFD93EEE5A}"/>
              </a:ext>
            </a:extLst>
          </p:cNvPr>
          <p:cNvSpPr>
            <a:spLocks noGrp="1"/>
          </p:cNvSpPr>
          <p:nvPr>
            <p:ph idx="16" hasCustomPrompt="1"/>
          </p:nvPr>
        </p:nvSpPr>
        <p:spPr>
          <a:xfrm>
            <a:off x="8024037" y="1472055"/>
            <a:ext cx="3519028" cy="465155"/>
          </a:xfrm>
        </p:spPr>
        <p:txBody>
          <a:bodyPr rtlCol="0" anchor="t">
            <a:noAutofit/>
          </a:bodyPr>
          <a:lstStyle>
            <a:lvl1pPr>
              <a:buFont typeface="Arial" panose="020B0604020202020204" pitchFamily="34" charset="0"/>
              <a:buNone/>
              <a:defRPr sz="2000" b="1">
                <a:solidFill>
                  <a:schemeClr val="accent2">
                    <a:lumMod val="75000"/>
                  </a:schemeClr>
                </a:solidFill>
              </a:defRPr>
            </a:lvl1pPr>
          </a:lstStyle>
          <a:p>
            <a:pPr rtl="0"/>
            <a:r>
              <a:rPr lang="nb-NO" noProof="0"/>
              <a:t>Klikk for å legge til undertittel</a:t>
            </a:r>
          </a:p>
        </p:txBody>
      </p:sp>
      <p:sp>
        <p:nvSpPr>
          <p:cNvPr id="20" name="Plassholder for innhold 2">
            <a:extLst>
              <a:ext uri="{FF2B5EF4-FFF2-40B4-BE49-F238E27FC236}">
                <a16:creationId xmlns:a16="http://schemas.microsoft.com/office/drawing/2014/main" id="{E8EBEB77-9309-408B-BF35-68D07856A90F}"/>
              </a:ext>
            </a:extLst>
          </p:cNvPr>
          <p:cNvSpPr>
            <a:spLocks noGrp="1"/>
          </p:cNvSpPr>
          <p:nvPr>
            <p:ph idx="15" hasCustomPrompt="1"/>
          </p:nvPr>
        </p:nvSpPr>
        <p:spPr>
          <a:xfrm>
            <a:off x="8024037" y="2057605"/>
            <a:ext cx="3519028" cy="3885996"/>
          </a:xfrm>
        </p:spPr>
        <p:txBody>
          <a:bodyPr rtlCol="0" anchor="t">
            <a:normAutofit/>
          </a:bodyPr>
          <a:lstStyle>
            <a:lvl1pPr marL="285750" indent="-285750">
              <a:buFont typeface="Arial" panose="020B0604020202020204" pitchFamily="34" charset="0"/>
              <a:buChar char="•"/>
              <a:defRPr sz="1500" b="1" spc="150" baseline="0"/>
            </a:lvl1pPr>
          </a:lstStyle>
          <a:p>
            <a:pPr rtl="0"/>
            <a:r>
              <a:rPr lang="nb-NO" noProof="0"/>
              <a:t> Klikk for å legge til tekst</a:t>
            </a:r>
          </a:p>
        </p:txBody>
      </p:sp>
      <p:sp>
        <p:nvSpPr>
          <p:cNvPr id="11" name="Plassholder for bunntekst 14">
            <a:extLst>
              <a:ext uri="{FF2B5EF4-FFF2-40B4-BE49-F238E27FC236}">
                <a16:creationId xmlns:a16="http://schemas.microsoft.com/office/drawing/2014/main" id="{7B260FE5-7B07-4149-85C7-9CD9D4E7016C}"/>
              </a:ext>
            </a:extLst>
          </p:cNvPr>
          <p:cNvSpPr>
            <a:spLocks noGrp="1"/>
          </p:cNvSpPr>
          <p:nvPr>
            <p:ph type="ftr" sz="quarter" idx="11"/>
          </p:nvPr>
        </p:nvSpPr>
        <p:spPr>
          <a:xfrm>
            <a:off x="639413" y="6356350"/>
            <a:ext cx="6291108" cy="365125"/>
          </a:xfrm>
        </p:spPr>
        <p:txBody>
          <a:bodyPr rtlCol="0"/>
          <a:lstStyle>
            <a:lvl1pPr>
              <a:defRPr>
                <a:solidFill>
                  <a:schemeClr val="tx1"/>
                </a:solidFill>
                <a:effectLst/>
              </a:defRPr>
            </a:lvl1pPr>
          </a:lstStyle>
          <a:p>
            <a:pPr rtl="0"/>
            <a:r>
              <a:rPr lang="nb-NO" noProof="0"/>
              <a:t>Presentasjonstittel</a:t>
            </a:r>
          </a:p>
        </p:txBody>
      </p:sp>
      <p:sp>
        <p:nvSpPr>
          <p:cNvPr id="12" name="Plassholder for dato 13">
            <a:extLst>
              <a:ext uri="{FF2B5EF4-FFF2-40B4-BE49-F238E27FC236}">
                <a16:creationId xmlns:a16="http://schemas.microsoft.com/office/drawing/2014/main" id="{217A5FBA-27B4-461A-BE9C-34E1390DE85B}"/>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3" name="Plassholder for lysbildenummer 15">
            <a:extLst>
              <a:ext uri="{FF2B5EF4-FFF2-40B4-BE49-F238E27FC236}">
                <a16:creationId xmlns:a16="http://schemas.microsoft.com/office/drawing/2014/main" id="{DDC42D1B-76B7-44EC-B6FD-6D0C6565A240}"/>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2129529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ammendrag">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50CCEB0E-12E7-488A-A219-2ABDE6870762}"/>
              </a:ext>
              <a:ext uri="{C183D7F6-B498-43B3-948B-1728B52AA6E4}">
                <adec:decorative xmlns:adec="http://schemas.microsoft.com/office/drawing/2017/decorative" val="1"/>
              </a:ext>
            </a:extLst>
          </p:cNvPr>
          <p:cNvSpPr/>
          <p:nvPr userDrawn="1"/>
        </p:nvSpPr>
        <p:spPr>
          <a:xfrm>
            <a:off x="0" y="0"/>
            <a:ext cx="12192000" cy="986306"/>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0" name="Tittel 1">
            <a:extLst>
              <a:ext uri="{FF2B5EF4-FFF2-40B4-BE49-F238E27FC236}">
                <a16:creationId xmlns:a16="http://schemas.microsoft.com/office/drawing/2014/main" id="{F67202C9-94B9-46C7-8ADD-2C7E6DE6E40E}"/>
              </a:ext>
            </a:extLst>
          </p:cNvPr>
          <p:cNvSpPr>
            <a:spLocks noGrp="1"/>
          </p:cNvSpPr>
          <p:nvPr>
            <p:ph type="title"/>
          </p:nvPr>
        </p:nvSpPr>
        <p:spPr>
          <a:xfrm>
            <a:off x="347332" y="278342"/>
            <a:ext cx="7777823" cy="986304"/>
          </a:xfrm>
          <a:solidFill>
            <a:schemeClr val="bg2">
              <a:lumMod val="75000"/>
            </a:schemeClr>
          </a:solidFill>
        </p:spPr>
        <p:txBody>
          <a:bodyPr tIns="274320" rtlCol="0"/>
          <a:lstStyle>
            <a:lvl1pPr marL="274320">
              <a:defRPr/>
            </a:lvl1pPr>
          </a:lstStyle>
          <a:p>
            <a:pPr rtl="0"/>
            <a:r>
              <a:rPr lang="nb-NO" noProof="0"/>
              <a:t>Klikk for å redigere tittelstil</a:t>
            </a:r>
          </a:p>
        </p:txBody>
      </p:sp>
      <p:sp>
        <p:nvSpPr>
          <p:cNvPr id="11" name="Plassholder for innhold 2">
            <a:extLst>
              <a:ext uri="{FF2B5EF4-FFF2-40B4-BE49-F238E27FC236}">
                <a16:creationId xmlns:a16="http://schemas.microsoft.com/office/drawing/2014/main" id="{85EAC607-595F-4F95-88EB-0BEA170D4310}"/>
              </a:ext>
            </a:extLst>
          </p:cNvPr>
          <p:cNvSpPr>
            <a:spLocks noGrp="1"/>
          </p:cNvSpPr>
          <p:nvPr>
            <p:ph idx="1"/>
          </p:nvPr>
        </p:nvSpPr>
        <p:spPr>
          <a:xfrm>
            <a:off x="639412" y="1653479"/>
            <a:ext cx="6291107" cy="4537348"/>
          </a:xfrm>
        </p:spPr>
        <p:txBody>
          <a:bodyPr rtlCol="0"/>
          <a:lstStyle/>
          <a:p>
            <a:pPr lvl="0" rtl="0"/>
            <a:r>
              <a:rPr lang="nb-NO" noProof="0"/>
              <a:t>Klikk for å redigere tekststiler i malen</a:t>
            </a:r>
          </a:p>
        </p:txBody>
      </p:sp>
      <p:sp>
        <p:nvSpPr>
          <p:cNvPr id="13" name="Plassholder for bunntekst 5">
            <a:extLst>
              <a:ext uri="{FF2B5EF4-FFF2-40B4-BE49-F238E27FC236}">
                <a16:creationId xmlns:a16="http://schemas.microsoft.com/office/drawing/2014/main" id="{B7789921-321D-4251-A0D9-9708843C1E14}"/>
              </a:ext>
            </a:extLst>
          </p:cNvPr>
          <p:cNvSpPr>
            <a:spLocks noGrp="1"/>
          </p:cNvSpPr>
          <p:nvPr>
            <p:ph type="ftr" sz="quarter" idx="11"/>
          </p:nvPr>
        </p:nvSpPr>
        <p:spPr>
          <a:xfrm>
            <a:off x="639413" y="6356350"/>
            <a:ext cx="6291108" cy="365125"/>
          </a:xfr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u="none" strike="noStrike" kern="1200" cap="none" spc="0" normalizeH="0" noProof="0">
                <a:ln>
                  <a:noFill/>
                </a:ln>
                <a:solidFill>
                  <a:srgbClr val="232323">
                    <a:lumMod val="90000"/>
                    <a:lumOff val="10000"/>
                  </a:srgbClr>
                </a:solidFill>
                <a:effectLst/>
                <a:uLnTx/>
                <a:uFillTx/>
                <a:latin typeface="Meiryo UI"/>
                <a:ea typeface="+mn-ea"/>
                <a:cs typeface="+mn-cs"/>
              </a:rPr>
              <a:t>Presentasjonstittel</a:t>
            </a:r>
          </a:p>
        </p:txBody>
      </p:sp>
      <p:sp>
        <p:nvSpPr>
          <p:cNvPr id="21" name="Plassholder for bilde 17">
            <a:extLst>
              <a:ext uri="{FF2B5EF4-FFF2-40B4-BE49-F238E27FC236}">
                <a16:creationId xmlns:a16="http://schemas.microsoft.com/office/drawing/2014/main" id="{FCC9F84A-3951-4EFD-AEBD-C6D89E464276}"/>
              </a:ext>
            </a:extLst>
          </p:cNvPr>
          <p:cNvSpPr>
            <a:spLocks noGrp="1"/>
          </p:cNvSpPr>
          <p:nvPr>
            <p:ph type="pic" sz="quarter" idx="13" hasCustomPrompt="1"/>
          </p:nvPr>
        </p:nvSpPr>
        <p:spPr>
          <a:xfrm>
            <a:off x="7526867" y="0"/>
            <a:ext cx="4665133" cy="2222500"/>
          </a:xfrm>
          <a:custGeom>
            <a:avLst/>
            <a:gdLst>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254000 h 2222500"/>
              <a:gd name="connsiteX5" fmla="*/ 0 w 4665133"/>
              <a:gd name="connsiteY5"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0 w 4665133"/>
              <a:gd name="connsiteY5" fmla="*/ 254000 h 2222500"/>
              <a:gd name="connsiteX6" fmla="*/ 0 w 4665133"/>
              <a:gd name="connsiteY6"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0 w 4665133"/>
              <a:gd name="connsiteY5" fmla="*/ 567267 h 2222500"/>
              <a:gd name="connsiteX6" fmla="*/ 0 w 4665133"/>
              <a:gd name="connsiteY6" fmla="*/ 254000 h 2222500"/>
              <a:gd name="connsiteX7" fmla="*/ 0 w 4665133"/>
              <a:gd name="connsiteY7" fmla="*/ 0 h 2222500"/>
              <a:gd name="connsiteX0" fmla="*/ 8467 w 4673600"/>
              <a:gd name="connsiteY0" fmla="*/ 0 h 2222500"/>
              <a:gd name="connsiteX1" fmla="*/ 4673600 w 4673600"/>
              <a:gd name="connsiteY1" fmla="*/ 0 h 2222500"/>
              <a:gd name="connsiteX2" fmla="*/ 4673600 w 4673600"/>
              <a:gd name="connsiteY2" fmla="*/ 2222500 h 2222500"/>
              <a:gd name="connsiteX3" fmla="*/ 8467 w 4673600"/>
              <a:gd name="connsiteY3" fmla="*/ 2222500 h 2222500"/>
              <a:gd name="connsiteX4" fmla="*/ 8467 w 4673600"/>
              <a:gd name="connsiteY4" fmla="*/ 1270000 h 2222500"/>
              <a:gd name="connsiteX5" fmla="*/ 0 w 4673600"/>
              <a:gd name="connsiteY5" fmla="*/ 973667 h 2222500"/>
              <a:gd name="connsiteX6" fmla="*/ 8467 w 4673600"/>
              <a:gd name="connsiteY6" fmla="*/ 567267 h 2222500"/>
              <a:gd name="connsiteX7" fmla="*/ 8467 w 4673600"/>
              <a:gd name="connsiteY7" fmla="*/ 254000 h 2222500"/>
              <a:gd name="connsiteX8" fmla="*/ 8467 w 4673600"/>
              <a:gd name="connsiteY8" fmla="*/ 0 h 2222500"/>
              <a:gd name="connsiteX0" fmla="*/ 8467 w 4673600"/>
              <a:gd name="connsiteY0" fmla="*/ 0 h 2222500"/>
              <a:gd name="connsiteX1" fmla="*/ 4673600 w 4673600"/>
              <a:gd name="connsiteY1" fmla="*/ 0 h 2222500"/>
              <a:gd name="connsiteX2" fmla="*/ 4673600 w 4673600"/>
              <a:gd name="connsiteY2" fmla="*/ 2222500 h 2222500"/>
              <a:gd name="connsiteX3" fmla="*/ 8467 w 4673600"/>
              <a:gd name="connsiteY3" fmla="*/ 2222500 h 2222500"/>
              <a:gd name="connsiteX4" fmla="*/ 8467 w 4673600"/>
              <a:gd name="connsiteY4" fmla="*/ 1270000 h 2222500"/>
              <a:gd name="connsiteX5" fmla="*/ 0 w 4673600"/>
              <a:gd name="connsiteY5" fmla="*/ 973667 h 2222500"/>
              <a:gd name="connsiteX6" fmla="*/ 618067 w 4673600"/>
              <a:gd name="connsiteY6" fmla="*/ 270934 h 2222500"/>
              <a:gd name="connsiteX7" fmla="*/ 8467 w 4673600"/>
              <a:gd name="connsiteY7" fmla="*/ 254000 h 2222500"/>
              <a:gd name="connsiteX8" fmla="*/ 8467 w 4673600"/>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601133 w 4665133"/>
              <a:gd name="connsiteY5" fmla="*/ 1261534 h 2222500"/>
              <a:gd name="connsiteX6" fmla="*/ 609600 w 4665133"/>
              <a:gd name="connsiteY6" fmla="*/ 270934 h 2222500"/>
              <a:gd name="connsiteX7" fmla="*/ 0 w 4665133"/>
              <a:gd name="connsiteY7" fmla="*/ 254000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0 w 4665133"/>
              <a:gd name="connsiteY7" fmla="*/ 254000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8467 w 4665133"/>
              <a:gd name="connsiteY7" fmla="*/ 287866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8467 w 4665133"/>
              <a:gd name="connsiteY7" fmla="*/ 262466 h 2222500"/>
              <a:gd name="connsiteX8" fmla="*/ 0 w 4665133"/>
              <a:gd name="connsiteY8" fmla="*/ 0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5133" h="2222500">
                <a:moveTo>
                  <a:pt x="0" y="0"/>
                </a:moveTo>
                <a:lnTo>
                  <a:pt x="4665133" y="0"/>
                </a:lnTo>
                <a:lnTo>
                  <a:pt x="4665133" y="2222500"/>
                </a:lnTo>
                <a:lnTo>
                  <a:pt x="0" y="2222500"/>
                </a:lnTo>
                <a:lnTo>
                  <a:pt x="0" y="1261533"/>
                </a:lnTo>
                <a:lnTo>
                  <a:pt x="601133" y="1261534"/>
                </a:lnTo>
                <a:cubicBezTo>
                  <a:pt x="603955" y="931334"/>
                  <a:pt x="606778" y="601134"/>
                  <a:pt x="609600" y="270934"/>
                </a:cubicBezTo>
                <a:lnTo>
                  <a:pt x="8467" y="262466"/>
                </a:lnTo>
                <a:lnTo>
                  <a:pt x="0" y="0"/>
                </a:lnTo>
                <a:close/>
              </a:path>
            </a:pathLst>
          </a:custGeom>
        </p:spPr>
        <p:txBody>
          <a:bodyPr rtlCol="0"/>
          <a:lstStyle>
            <a:lvl1pPr algn="ctr">
              <a:defRPr/>
            </a:lvl1pPr>
          </a:lstStyle>
          <a:p>
            <a:pPr rtl="0"/>
            <a:r>
              <a:rPr lang="nb-NO" noProof="0"/>
              <a:t>Klikk for å legge til bilde</a:t>
            </a:r>
          </a:p>
        </p:txBody>
      </p:sp>
      <p:sp>
        <p:nvSpPr>
          <p:cNvPr id="22" name="Plassholder for bilde 17">
            <a:extLst>
              <a:ext uri="{FF2B5EF4-FFF2-40B4-BE49-F238E27FC236}">
                <a16:creationId xmlns:a16="http://schemas.microsoft.com/office/drawing/2014/main" id="{DF6EB92D-D010-4A13-93AD-A27A90A48306}"/>
              </a:ext>
            </a:extLst>
          </p:cNvPr>
          <p:cNvSpPr>
            <a:spLocks noGrp="1"/>
          </p:cNvSpPr>
          <p:nvPr>
            <p:ph type="pic" sz="quarter" idx="14" hasCustomPrompt="1"/>
          </p:nvPr>
        </p:nvSpPr>
        <p:spPr>
          <a:xfrm>
            <a:off x="7534656" y="2316047"/>
            <a:ext cx="4657725" cy="2222500"/>
          </a:xfrm>
        </p:spPr>
        <p:txBody>
          <a:bodyPr rtlCol="0"/>
          <a:lstStyle>
            <a:lvl1pPr algn="ctr">
              <a:defRPr/>
            </a:lvl1pPr>
          </a:lstStyle>
          <a:p>
            <a:pPr rtl="0"/>
            <a:r>
              <a:rPr lang="nb-NO" noProof="0"/>
              <a:t>Klikk for å legge til bilde</a:t>
            </a:r>
          </a:p>
        </p:txBody>
      </p:sp>
      <p:sp>
        <p:nvSpPr>
          <p:cNvPr id="23" name="Plassholder for bilde 17">
            <a:extLst>
              <a:ext uri="{FF2B5EF4-FFF2-40B4-BE49-F238E27FC236}">
                <a16:creationId xmlns:a16="http://schemas.microsoft.com/office/drawing/2014/main" id="{20568266-00E0-4C81-A71A-DCF95384109F}"/>
              </a:ext>
            </a:extLst>
          </p:cNvPr>
          <p:cNvSpPr>
            <a:spLocks noGrp="1"/>
          </p:cNvSpPr>
          <p:nvPr>
            <p:ph type="pic" sz="quarter" idx="15" hasCustomPrompt="1"/>
          </p:nvPr>
        </p:nvSpPr>
        <p:spPr>
          <a:xfrm>
            <a:off x="7535939" y="4634050"/>
            <a:ext cx="4657725" cy="2222500"/>
          </a:xfrm>
        </p:spPr>
        <p:txBody>
          <a:bodyPr rtlCol="0"/>
          <a:lstStyle>
            <a:lvl1pPr algn="ctr">
              <a:defRPr/>
            </a:lvl1pPr>
          </a:lstStyle>
          <a:p>
            <a:pPr rtl="0"/>
            <a:r>
              <a:rPr lang="nb-NO" noProof="0"/>
              <a:t>Klikk for å legge til bilde</a:t>
            </a:r>
          </a:p>
        </p:txBody>
      </p:sp>
      <p:sp>
        <p:nvSpPr>
          <p:cNvPr id="15" name="Plassholder for dato 3">
            <a:extLst>
              <a:ext uri="{FF2B5EF4-FFF2-40B4-BE49-F238E27FC236}">
                <a16:creationId xmlns:a16="http://schemas.microsoft.com/office/drawing/2014/main" id="{4563FE3F-4195-477A-9AB3-F44871CE8B75}"/>
              </a:ext>
            </a:extLst>
          </p:cNvPr>
          <p:cNvSpPr>
            <a:spLocks noGrp="1"/>
          </p:cNvSpPr>
          <p:nvPr>
            <p:ph type="dt" sz="half" idx="10"/>
          </p:nvPr>
        </p:nvSpPr>
        <p:spPr>
          <a:xfrm>
            <a:off x="7295738" y="6356350"/>
            <a:ext cx="3033829" cy="365125"/>
          </a:xfrm>
        </p:spPr>
        <p:txBody>
          <a:bodyPr rtlCol="0"/>
          <a:lstStyle>
            <a:lvl1pPr>
              <a:defRPr>
                <a:solidFill>
                  <a:schemeClr val="bg1"/>
                </a:solidFill>
                <a:effectLst>
                  <a:outerShdw blurRad="38100" dist="38100" dir="2700000" algn="tl">
                    <a:srgbClr val="000000">
                      <a:alpha val="43137"/>
                    </a:srgbClr>
                  </a:outerShdw>
                </a:effectLst>
              </a:defRPr>
            </a:lvl1pPr>
          </a:lstStyle>
          <a:p>
            <a:pPr rtl="0"/>
            <a:r>
              <a:rPr lang="nb-NO" noProof="0"/>
              <a:t>20XX</a:t>
            </a:r>
          </a:p>
        </p:txBody>
      </p:sp>
      <p:sp>
        <p:nvSpPr>
          <p:cNvPr id="16" name="Plassholder for lysbildenummer 7">
            <a:extLst>
              <a:ext uri="{FF2B5EF4-FFF2-40B4-BE49-F238E27FC236}">
                <a16:creationId xmlns:a16="http://schemas.microsoft.com/office/drawing/2014/main" id="{FF3A4E9C-6CC0-4587-BF21-5EC4C13DD0EB}"/>
              </a:ext>
            </a:extLst>
          </p:cNvPr>
          <p:cNvSpPr>
            <a:spLocks noGrp="1"/>
          </p:cNvSpPr>
          <p:nvPr>
            <p:ph type="sldNum" sz="quarter" idx="12"/>
          </p:nvPr>
        </p:nvSpPr>
        <p:spPr>
          <a:xfrm>
            <a:off x="10707939" y="6356350"/>
            <a:ext cx="844649" cy="365125"/>
          </a:xfrm>
        </p:spPr>
        <p:txBody>
          <a:bodyPr rtlCol="0"/>
          <a:lstStyle>
            <a:lvl1pPr>
              <a:defRPr>
                <a:solidFill>
                  <a:schemeClr val="bg1"/>
                </a:solidFill>
                <a:effectLst>
                  <a:outerShdw blurRad="38100" dist="38100" dir="2700000" algn="tl">
                    <a:srgbClr val="000000">
                      <a:alpha val="43137"/>
                    </a:srgbClr>
                  </a:outerShdw>
                </a:effectLst>
              </a:defRPr>
            </a:lvl1pPr>
          </a:lstStyle>
          <a:p>
            <a:pPr rtl="0"/>
            <a:fld id="{E20EFF4B-E35B-4DE6-97A9-05E54E649A15}" type="slidenum">
              <a:rPr lang="nb-NO" noProof="0" smtClean="0"/>
              <a:pPr rtl="0"/>
              <a:t>‹#›</a:t>
            </a:fld>
            <a:endParaRPr lang="nb-NO" noProof="0"/>
          </a:p>
        </p:txBody>
      </p:sp>
    </p:spTree>
    <p:extLst>
      <p:ext uri="{BB962C8B-B14F-4D97-AF65-F5344CB8AC3E}">
        <p14:creationId xmlns:p14="http://schemas.microsoft.com/office/powerpoint/2010/main" val="35707287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vslutning">
    <p:spTree>
      <p:nvGrpSpPr>
        <p:cNvPr id="1" name=""/>
        <p:cNvGrpSpPr/>
        <p:nvPr/>
      </p:nvGrpSpPr>
      <p:grpSpPr>
        <a:xfrm>
          <a:off x="0" y="0"/>
          <a:ext cx="0" cy="0"/>
          <a:chOff x="0" y="0"/>
          <a:chExt cx="0" cy="0"/>
        </a:xfrm>
      </p:grpSpPr>
      <p:sp>
        <p:nvSpPr>
          <p:cNvPr id="23" name="Rektangel 22">
            <a:extLst>
              <a:ext uri="{FF2B5EF4-FFF2-40B4-BE49-F238E27FC236}">
                <a16:creationId xmlns:a16="http://schemas.microsoft.com/office/drawing/2014/main" id="{82907218-B50F-49FD-AD54-AB4516C4AEF0}"/>
              </a:ext>
              <a:ext uri="{C183D7F6-B498-43B3-948B-1728B52AA6E4}">
                <adec:decorative xmlns:adec="http://schemas.microsoft.com/office/drawing/2017/decorative" val="1"/>
              </a:ext>
            </a:extLst>
          </p:cNvPr>
          <p:cNvSpPr/>
          <p:nvPr userDrawn="1"/>
        </p:nvSpPr>
        <p:spPr>
          <a:xfrm>
            <a:off x="0" y="3429000"/>
            <a:ext cx="12192000" cy="2802362"/>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24" name="Rektangel 23">
            <a:extLst>
              <a:ext uri="{FF2B5EF4-FFF2-40B4-BE49-F238E27FC236}">
                <a16:creationId xmlns:a16="http://schemas.microsoft.com/office/drawing/2014/main" id="{FC9376FF-CCF9-409D-9C56-0478207D187A}"/>
              </a:ext>
              <a:ext uri="{C183D7F6-B498-43B3-948B-1728B52AA6E4}">
                <adec:decorative xmlns:adec="http://schemas.microsoft.com/office/drawing/2017/decorative" val="1"/>
              </a:ext>
            </a:extLst>
          </p:cNvPr>
          <p:cNvSpPr/>
          <p:nvPr userDrawn="1"/>
        </p:nvSpPr>
        <p:spPr>
          <a:xfrm>
            <a:off x="764187" y="3429000"/>
            <a:ext cx="10663626" cy="224872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25" name="Tittel 1">
            <a:extLst>
              <a:ext uri="{FF2B5EF4-FFF2-40B4-BE49-F238E27FC236}">
                <a16:creationId xmlns:a16="http://schemas.microsoft.com/office/drawing/2014/main" id="{100F12B7-72C7-4FE1-ACC5-E25F1F670C58}"/>
              </a:ext>
            </a:extLst>
          </p:cNvPr>
          <p:cNvSpPr>
            <a:spLocks noGrp="1"/>
          </p:cNvSpPr>
          <p:nvPr>
            <p:ph type="ctrTitle"/>
          </p:nvPr>
        </p:nvSpPr>
        <p:spPr>
          <a:xfrm>
            <a:off x="975359" y="3637127"/>
            <a:ext cx="10065679" cy="1493765"/>
          </a:xfrm>
        </p:spPr>
        <p:txBody>
          <a:bodyPr rtlCol="0" anchor="b">
            <a:normAutofit/>
          </a:bodyPr>
          <a:lstStyle>
            <a:lvl1pPr>
              <a:defRPr sz="5400"/>
            </a:lvl1pPr>
          </a:lstStyle>
          <a:p>
            <a:pPr rtl="0"/>
            <a:r>
              <a:rPr lang="nb-NO" noProof="0"/>
              <a:t>Klikk for å redigere tittelstil</a:t>
            </a:r>
          </a:p>
        </p:txBody>
      </p:sp>
      <p:sp>
        <p:nvSpPr>
          <p:cNvPr id="26" name="Undertittel 2">
            <a:extLst>
              <a:ext uri="{FF2B5EF4-FFF2-40B4-BE49-F238E27FC236}">
                <a16:creationId xmlns:a16="http://schemas.microsoft.com/office/drawing/2014/main" id="{25F1DA91-F20A-4A08-93BE-9F98E06C4971}"/>
              </a:ext>
            </a:extLst>
          </p:cNvPr>
          <p:cNvSpPr>
            <a:spLocks noGrp="1"/>
          </p:cNvSpPr>
          <p:nvPr>
            <p:ph type="subTitle" idx="1"/>
          </p:nvPr>
        </p:nvSpPr>
        <p:spPr>
          <a:xfrm>
            <a:off x="973836" y="5023536"/>
            <a:ext cx="10065679" cy="569873"/>
          </a:xfrm>
        </p:spPr>
        <p:txBody>
          <a:bodyPr rtlCol="0">
            <a:normAutofit/>
          </a:bodyPr>
          <a:lstStyle>
            <a:lvl1pPr>
              <a:defRPr b="0" cap="all" spc="600" baseline="0"/>
            </a:lvl1pPr>
          </a:lstStyle>
          <a:p>
            <a:pPr rtl="0">
              <a:lnSpc>
                <a:spcPct val="120000"/>
              </a:lnSpc>
            </a:pPr>
            <a:r>
              <a:rPr lang="nb-NO" sz="2000" noProof="0"/>
              <a:t>Klikk for å redigere undertittelstil i malen</a:t>
            </a:r>
          </a:p>
        </p:txBody>
      </p:sp>
      <p:sp>
        <p:nvSpPr>
          <p:cNvPr id="27" name="Rektangel 26">
            <a:extLst>
              <a:ext uri="{FF2B5EF4-FFF2-40B4-BE49-F238E27FC236}">
                <a16:creationId xmlns:a16="http://schemas.microsoft.com/office/drawing/2014/main" id="{83A878EE-90F1-4A49-B6BE-AE85B98C9DA1}"/>
              </a:ext>
              <a:ext uri="{C183D7F6-B498-43B3-948B-1728B52AA6E4}">
                <adec:decorative xmlns:adec="http://schemas.microsoft.com/office/drawing/2017/decorative" val="1"/>
              </a:ext>
            </a:extLst>
          </p:cNvPr>
          <p:cNvSpPr/>
          <p:nvPr userDrawn="1"/>
        </p:nvSpPr>
        <p:spPr>
          <a:xfrm>
            <a:off x="763424" y="5677726"/>
            <a:ext cx="10661904" cy="1645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40" name="Plassholder for bilde 31">
            <a:extLst>
              <a:ext uri="{FF2B5EF4-FFF2-40B4-BE49-F238E27FC236}">
                <a16:creationId xmlns:a16="http://schemas.microsoft.com/office/drawing/2014/main" id="{AD3270F6-1E4E-4411-8D4E-828E3720DCB2}"/>
              </a:ext>
            </a:extLst>
          </p:cNvPr>
          <p:cNvSpPr>
            <a:spLocks noGrp="1"/>
          </p:cNvSpPr>
          <p:nvPr>
            <p:ph type="pic" sz="quarter" idx="13" hasCustomPrompt="1"/>
          </p:nvPr>
        </p:nvSpPr>
        <p:spPr>
          <a:xfrm>
            <a:off x="763588" y="642938"/>
            <a:ext cx="2449512" cy="2476500"/>
          </a:xfrm>
        </p:spPr>
        <p:txBody>
          <a:bodyPr rtlCol="0"/>
          <a:lstStyle>
            <a:lvl1pPr algn="ctr">
              <a:defRPr/>
            </a:lvl1pPr>
          </a:lstStyle>
          <a:p>
            <a:pPr rtl="0"/>
            <a:r>
              <a:rPr lang="nb-NO" noProof="0"/>
              <a:t>Klikk for å legge til bilde</a:t>
            </a:r>
          </a:p>
        </p:txBody>
      </p:sp>
      <p:sp>
        <p:nvSpPr>
          <p:cNvPr id="41" name="Plassholder for bilde 31">
            <a:extLst>
              <a:ext uri="{FF2B5EF4-FFF2-40B4-BE49-F238E27FC236}">
                <a16:creationId xmlns:a16="http://schemas.microsoft.com/office/drawing/2014/main" id="{EABF929F-94D1-4759-B7F8-13A234DA34CE}"/>
              </a:ext>
            </a:extLst>
          </p:cNvPr>
          <p:cNvSpPr>
            <a:spLocks noGrp="1"/>
          </p:cNvSpPr>
          <p:nvPr>
            <p:ph type="pic" sz="quarter" idx="14" hasCustomPrompt="1"/>
          </p:nvPr>
        </p:nvSpPr>
        <p:spPr>
          <a:xfrm>
            <a:off x="3502338" y="643636"/>
            <a:ext cx="2449512" cy="2476500"/>
          </a:xfrm>
        </p:spPr>
        <p:txBody>
          <a:bodyPr rtlCol="0"/>
          <a:lstStyle>
            <a:lvl1pPr algn="ctr">
              <a:defRPr/>
            </a:lvl1pPr>
          </a:lstStyle>
          <a:p>
            <a:pPr rtl="0"/>
            <a:r>
              <a:rPr lang="nb-NO" noProof="0"/>
              <a:t>Klikk for å legge til bilde</a:t>
            </a:r>
          </a:p>
        </p:txBody>
      </p:sp>
      <p:sp>
        <p:nvSpPr>
          <p:cNvPr id="43" name="Plassholder for bilde 31">
            <a:extLst>
              <a:ext uri="{FF2B5EF4-FFF2-40B4-BE49-F238E27FC236}">
                <a16:creationId xmlns:a16="http://schemas.microsoft.com/office/drawing/2014/main" id="{BFF7B305-12DD-40D5-8129-BBA665ACA344}"/>
              </a:ext>
            </a:extLst>
          </p:cNvPr>
          <p:cNvSpPr>
            <a:spLocks noGrp="1"/>
          </p:cNvSpPr>
          <p:nvPr>
            <p:ph type="pic" sz="quarter" idx="16" hasCustomPrompt="1"/>
          </p:nvPr>
        </p:nvSpPr>
        <p:spPr>
          <a:xfrm>
            <a:off x="6240470" y="643636"/>
            <a:ext cx="2449512" cy="2476500"/>
          </a:xfrm>
        </p:spPr>
        <p:txBody>
          <a:bodyPr rtlCol="0"/>
          <a:lstStyle>
            <a:lvl1pPr algn="ctr">
              <a:defRPr/>
            </a:lvl1pPr>
          </a:lstStyle>
          <a:p>
            <a:pPr rtl="0"/>
            <a:r>
              <a:rPr lang="nb-NO" noProof="0"/>
              <a:t>Klikk for å legge til bilde</a:t>
            </a:r>
          </a:p>
        </p:txBody>
      </p:sp>
      <p:sp>
        <p:nvSpPr>
          <p:cNvPr id="42" name="Plassholder for bilde 31">
            <a:extLst>
              <a:ext uri="{FF2B5EF4-FFF2-40B4-BE49-F238E27FC236}">
                <a16:creationId xmlns:a16="http://schemas.microsoft.com/office/drawing/2014/main" id="{9D7B5BDC-1B7A-4894-9620-E84D2D48F24C}"/>
              </a:ext>
            </a:extLst>
          </p:cNvPr>
          <p:cNvSpPr>
            <a:spLocks noGrp="1"/>
          </p:cNvSpPr>
          <p:nvPr>
            <p:ph type="pic" sz="quarter" idx="15" hasCustomPrompt="1"/>
          </p:nvPr>
        </p:nvSpPr>
        <p:spPr>
          <a:xfrm>
            <a:off x="8978301" y="643636"/>
            <a:ext cx="2449512" cy="2476500"/>
          </a:xfrm>
        </p:spPr>
        <p:txBody>
          <a:bodyPr rtlCol="0"/>
          <a:lstStyle>
            <a:lvl1pPr algn="ctr">
              <a:defRPr/>
            </a:lvl1pPr>
          </a:lstStyle>
          <a:p>
            <a:pPr rtl="0"/>
            <a:r>
              <a:rPr lang="nb-NO" noProof="0"/>
              <a:t>Klikk for å legge til bilde</a:t>
            </a:r>
          </a:p>
        </p:txBody>
      </p:sp>
      <p:sp>
        <p:nvSpPr>
          <p:cNvPr id="28" name="Plassholder for bunntekst 7">
            <a:extLst>
              <a:ext uri="{FF2B5EF4-FFF2-40B4-BE49-F238E27FC236}">
                <a16:creationId xmlns:a16="http://schemas.microsoft.com/office/drawing/2014/main" id="{4E2B39E4-0727-4A5A-BC57-AA9E8DE04F22}"/>
              </a:ext>
            </a:extLst>
          </p:cNvPr>
          <p:cNvSpPr>
            <a:spLocks noGrp="1"/>
          </p:cNvSpPr>
          <p:nvPr>
            <p:ph type="ftr" sz="quarter" idx="11"/>
          </p:nvPr>
        </p:nvSpPr>
        <p:spPr>
          <a:xfrm>
            <a:off x="639413" y="6356350"/>
            <a:ext cx="6291108" cy="365125"/>
          </a:xfr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u="none" strike="noStrike" kern="1200" cap="none" spc="0" normalizeH="0" noProof="0">
                <a:ln>
                  <a:noFill/>
                </a:ln>
                <a:solidFill>
                  <a:srgbClr val="232323">
                    <a:lumMod val="90000"/>
                    <a:lumOff val="10000"/>
                  </a:srgbClr>
                </a:solidFill>
                <a:effectLst/>
                <a:uLnTx/>
                <a:uFillTx/>
                <a:latin typeface="Meiryo UI"/>
                <a:ea typeface="+mn-ea"/>
                <a:cs typeface="+mn-cs"/>
              </a:rPr>
              <a:t>Presentasjonstittel</a:t>
            </a:r>
          </a:p>
        </p:txBody>
      </p:sp>
      <p:sp>
        <p:nvSpPr>
          <p:cNvPr id="29" name="Plassholder for dato 5">
            <a:extLst>
              <a:ext uri="{FF2B5EF4-FFF2-40B4-BE49-F238E27FC236}">
                <a16:creationId xmlns:a16="http://schemas.microsoft.com/office/drawing/2014/main" id="{6E0AA390-7F09-4587-8C95-FD7A9C784898}"/>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30" name="Plassholder for lysbildenummer 8">
            <a:extLst>
              <a:ext uri="{FF2B5EF4-FFF2-40B4-BE49-F238E27FC236}">
                <a16:creationId xmlns:a16="http://schemas.microsoft.com/office/drawing/2014/main" id="{02FAE9E6-8F24-4563-93BC-C0A14B8D47A4}"/>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6E16B81F-97CD-4934-852B-F0AECFD05DB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1516767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13" name="Rektangel 12">
            <a:extLst>
              <a:ext uri="{FF2B5EF4-FFF2-40B4-BE49-F238E27FC236}">
                <a16:creationId xmlns:a16="http://schemas.microsoft.com/office/drawing/2014/main" id="{0FFFAE35-BD0D-4D19-892D-36475DD52893}"/>
              </a:ext>
              <a:ext uri="{C183D7F6-B498-43B3-948B-1728B52AA6E4}">
                <adec:decorative xmlns:adec="http://schemas.microsoft.com/office/drawing/2017/decorative" val="1"/>
              </a:ext>
            </a:extLst>
          </p:cNvPr>
          <p:cNvSpPr/>
          <p:nvPr userDrawn="1"/>
        </p:nvSpPr>
        <p:spPr>
          <a:xfrm>
            <a:off x="4063656" y="0"/>
            <a:ext cx="8128343" cy="986306"/>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22" name="Plassholder for bilde 18">
            <a:extLst>
              <a:ext uri="{FF2B5EF4-FFF2-40B4-BE49-F238E27FC236}">
                <a16:creationId xmlns:a16="http://schemas.microsoft.com/office/drawing/2014/main" id="{FE2031E3-F975-4AFF-B76E-6BB46A2D3485}"/>
              </a:ext>
            </a:extLst>
          </p:cNvPr>
          <p:cNvSpPr>
            <a:spLocks noGrp="1"/>
          </p:cNvSpPr>
          <p:nvPr>
            <p:ph type="pic" sz="quarter" idx="14" hasCustomPrompt="1"/>
          </p:nvPr>
        </p:nvSpPr>
        <p:spPr>
          <a:xfrm>
            <a:off x="3090671" y="0"/>
            <a:ext cx="3000249" cy="3382963"/>
          </a:xfrm>
          <a:custGeom>
            <a:avLst/>
            <a:gdLst>
              <a:gd name="connsiteX0" fmla="*/ 0 w 2999232"/>
              <a:gd name="connsiteY0" fmla="*/ 0 h 3382963"/>
              <a:gd name="connsiteX1" fmla="*/ 2999232 w 2999232"/>
              <a:gd name="connsiteY1" fmla="*/ 0 h 3382963"/>
              <a:gd name="connsiteX2" fmla="*/ 2999232 w 2999232"/>
              <a:gd name="connsiteY2" fmla="*/ 3382963 h 3382963"/>
              <a:gd name="connsiteX3" fmla="*/ 0 w 2999232"/>
              <a:gd name="connsiteY3" fmla="*/ 3382963 h 3382963"/>
              <a:gd name="connsiteX4" fmla="*/ 0 w 2999232"/>
              <a:gd name="connsiteY4" fmla="*/ 0 h 3382963"/>
              <a:gd name="connsiteX0" fmla="*/ 0 w 2999232"/>
              <a:gd name="connsiteY0" fmla="*/ 0 h 3382963"/>
              <a:gd name="connsiteX1" fmla="*/ 968249 w 2999232"/>
              <a:gd name="connsiteY1" fmla="*/ 0 h 3382963"/>
              <a:gd name="connsiteX2" fmla="*/ 2999232 w 2999232"/>
              <a:gd name="connsiteY2" fmla="*/ 0 h 3382963"/>
              <a:gd name="connsiteX3" fmla="*/ 2999232 w 2999232"/>
              <a:gd name="connsiteY3" fmla="*/ 3382963 h 3382963"/>
              <a:gd name="connsiteX4" fmla="*/ 0 w 2999232"/>
              <a:gd name="connsiteY4" fmla="*/ 3382963 h 3382963"/>
              <a:gd name="connsiteX5" fmla="*/ 0 w 2999232"/>
              <a:gd name="connsiteY5" fmla="*/ 0 h 3382963"/>
              <a:gd name="connsiteX0" fmla="*/ 0 w 3000249"/>
              <a:gd name="connsiteY0" fmla="*/ 0 h 3382963"/>
              <a:gd name="connsiteX1" fmla="*/ 968249 w 3000249"/>
              <a:gd name="connsiteY1" fmla="*/ 0 h 3382963"/>
              <a:gd name="connsiteX2" fmla="*/ 2999232 w 3000249"/>
              <a:gd name="connsiteY2" fmla="*/ 0 h 3382963"/>
              <a:gd name="connsiteX3" fmla="*/ 3000249 w 3000249"/>
              <a:gd name="connsiteY3" fmla="*/ 274320 h 3382963"/>
              <a:gd name="connsiteX4" fmla="*/ 2999232 w 3000249"/>
              <a:gd name="connsiteY4" fmla="*/ 3382963 h 3382963"/>
              <a:gd name="connsiteX5" fmla="*/ 0 w 3000249"/>
              <a:gd name="connsiteY5" fmla="*/ 3382963 h 3382963"/>
              <a:gd name="connsiteX6" fmla="*/ 0 w 3000249"/>
              <a:gd name="connsiteY6" fmla="*/ 0 h 3382963"/>
              <a:gd name="connsiteX0" fmla="*/ 0 w 3000249"/>
              <a:gd name="connsiteY0" fmla="*/ 0 h 3382963"/>
              <a:gd name="connsiteX1" fmla="*/ 968249 w 3000249"/>
              <a:gd name="connsiteY1" fmla="*/ 0 h 3382963"/>
              <a:gd name="connsiteX2" fmla="*/ 967232 w 3000249"/>
              <a:gd name="connsiteY2" fmla="*/ 274320 h 3382963"/>
              <a:gd name="connsiteX3" fmla="*/ 3000249 w 3000249"/>
              <a:gd name="connsiteY3" fmla="*/ 274320 h 3382963"/>
              <a:gd name="connsiteX4" fmla="*/ 2999232 w 3000249"/>
              <a:gd name="connsiteY4" fmla="*/ 3382963 h 3382963"/>
              <a:gd name="connsiteX5" fmla="*/ 0 w 3000249"/>
              <a:gd name="connsiteY5" fmla="*/ 3382963 h 3382963"/>
              <a:gd name="connsiteX6" fmla="*/ 0 w 3000249"/>
              <a:gd name="connsiteY6" fmla="*/ 0 h 3382963"/>
              <a:gd name="connsiteX0" fmla="*/ 0 w 3000249"/>
              <a:gd name="connsiteY0" fmla="*/ 0 h 3382963"/>
              <a:gd name="connsiteX1" fmla="*/ 968249 w 3000249"/>
              <a:gd name="connsiteY1" fmla="*/ 0 h 3382963"/>
              <a:gd name="connsiteX2" fmla="*/ 967232 w 3000249"/>
              <a:gd name="connsiteY2" fmla="*/ 274320 h 3382963"/>
              <a:gd name="connsiteX3" fmla="*/ 3000249 w 3000249"/>
              <a:gd name="connsiteY3" fmla="*/ 284480 h 3382963"/>
              <a:gd name="connsiteX4" fmla="*/ 2999232 w 3000249"/>
              <a:gd name="connsiteY4" fmla="*/ 3382963 h 3382963"/>
              <a:gd name="connsiteX5" fmla="*/ 0 w 3000249"/>
              <a:gd name="connsiteY5" fmla="*/ 3382963 h 3382963"/>
              <a:gd name="connsiteX6" fmla="*/ 0 w 3000249"/>
              <a:gd name="connsiteY6" fmla="*/ 0 h 3382963"/>
              <a:gd name="connsiteX0" fmla="*/ 0 w 3000249"/>
              <a:gd name="connsiteY0" fmla="*/ 0 h 3382963"/>
              <a:gd name="connsiteX1" fmla="*/ 968249 w 3000249"/>
              <a:gd name="connsiteY1" fmla="*/ 0 h 3382963"/>
              <a:gd name="connsiteX2" fmla="*/ 951992 w 3000249"/>
              <a:gd name="connsiteY2" fmla="*/ 284480 h 3382963"/>
              <a:gd name="connsiteX3" fmla="*/ 3000249 w 3000249"/>
              <a:gd name="connsiteY3" fmla="*/ 284480 h 3382963"/>
              <a:gd name="connsiteX4" fmla="*/ 2999232 w 3000249"/>
              <a:gd name="connsiteY4" fmla="*/ 3382963 h 3382963"/>
              <a:gd name="connsiteX5" fmla="*/ 0 w 3000249"/>
              <a:gd name="connsiteY5" fmla="*/ 3382963 h 3382963"/>
              <a:gd name="connsiteX6" fmla="*/ 0 w 3000249"/>
              <a:gd name="connsiteY6" fmla="*/ 0 h 3382963"/>
              <a:gd name="connsiteX0" fmla="*/ 0 w 3000249"/>
              <a:gd name="connsiteY0" fmla="*/ 0 h 3382963"/>
              <a:gd name="connsiteX1" fmla="*/ 968249 w 3000249"/>
              <a:gd name="connsiteY1" fmla="*/ 0 h 3382963"/>
              <a:gd name="connsiteX2" fmla="*/ 967232 w 3000249"/>
              <a:gd name="connsiteY2" fmla="*/ 284480 h 3382963"/>
              <a:gd name="connsiteX3" fmla="*/ 3000249 w 3000249"/>
              <a:gd name="connsiteY3" fmla="*/ 284480 h 3382963"/>
              <a:gd name="connsiteX4" fmla="*/ 2999232 w 3000249"/>
              <a:gd name="connsiteY4" fmla="*/ 3382963 h 3382963"/>
              <a:gd name="connsiteX5" fmla="*/ 0 w 3000249"/>
              <a:gd name="connsiteY5" fmla="*/ 3382963 h 3382963"/>
              <a:gd name="connsiteX6" fmla="*/ 0 w 3000249"/>
              <a:gd name="connsiteY6" fmla="*/ 0 h 338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0249" h="3382963">
                <a:moveTo>
                  <a:pt x="0" y="0"/>
                </a:moveTo>
                <a:lnTo>
                  <a:pt x="968249" y="0"/>
                </a:lnTo>
                <a:lnTo>
                  <a:pt x="967232" y="284480"/>
                </a:lnTo>
                <a:lnTo>
                  <a:pt x="3000249" y="284480"/>
                </a:lnTo>
                <a:lnTo>
                  <a:pt x="2999232" y="3382963"/>
                </a:lnTo>
                <a:lnTo>
                  <a:pt x="0" y="3382963"/>
                </a:lnTo>
                <a:lnTo>
                  <a:pt x="0" y="0"/>
                </a:lnTo>
                <a:close/>
              </a:path>
            </a:pathLst>
          </a:custGeom>
        </p:spPr>
        <p:txBody>
          <a:bodyPr rtlCol="0"/>
          <a:lstStyle>
            <a:lvl1pPr algn="ctr">
              <a:defRPr/>
            </a:lvl1pPr>
          </a:lstStyle>
          <a:p>
            <a:pPr rtl="0"/>
            <a:r>
              <a:rPr lang="nb-NO" noProof="0"/>
              <a:t>Klikk for å legge til bilde</a:t>
            </a:r>
          </a:p>
        </p:txBody>
      </p:sp>
      <p:sp>
        <p:nvSpPr>
          <p:cNvPr id="12" name="Tittel 1">
            <a:extLst>
              <a:ext uri="{FF2B5EF4-FFF2-40B4-BE49-F238E27FC236}">
                <a16:creationId xmlns:a16="http://schemas.microsoft.com/office/drawing/2014/main" id="{F7610101-4EEB-48DF-A41F-DA38D737FAE7}"/>
              </a:ext>
            </a:extLst>
          </p:cNvPr>
          <p:cNvSpPr>
            <a:spLocks noGrp="1"/>
          </p:cNvSpPr>
          <p:nvPr>
            <p:ph type="title"/>
          </p:nvPr>
        </p:nvSpPr>
        <p:spPr>
          <a:xfrm>
            <a:off x="4063656" y="279792"/>
            <a:ext cx="7777824" cy="986304"/>
          </a:xfrm>
          <a:solidFill>
            <a:schemeClr val="bg2">
              <a:lumMod val="75000"/>
            </a:schemeClr>
          </a:solidFill>
        </p:spPr>
        <p:txBody>
          <a:bodyPr rtlCol="0"/>
          <a:lstStyle>
            <a:lvl1pPr marL="274320">
              <a:defRPr/>
            </a:lvl1pPr>
          </a:lstStyle>
          <a:p>
            <a:pPr rtl="0"/>
            <a:r>
              <a:rPr lang="nb-NO" noProof="0"/>
              <a:t>Klikk for å redigere tittelstil</a:t>
            </a:r>
          </a:p>
        </p:txBody>
      </p:sp>
      <p:sp>
        <p:nvSpPr>
          <p:cNvPr id="21" name="Plassholder for bilde 18">
            <a:extLst>
              <a:ext uri="{FF2B5EF4-FFF2-40B4-BE49-F238E27FC236}">
                <a16:creationId xmlns:a16="http://schemas.microsoft.com/office/drawing/2014/main" id="{564E749E-B27D-45B4-8E7A-53D8460AACCB}"/>
              </a:ext>
            </a:extLst>
          </p:cNvPr>
          <p:cNvSpPr>
            <a:spLocks noGrp="1"/>
          </p:cNvSpPr>
          <p:nvPr>
            <p:ph type="pic" sz="quarter" idx="13" hasCustomPrompt="1"/>
          </p:nvPr>
        </p:nvSpPr>
        <p:spPr>
          <a:xfrm>
            <a:off x="0" y="0"/>
            <a:ext cx="2997708" cy="3382963"/>
          </a:xfrm>
        </p:spPr>
        <p:txBody>
          <a:bodyPr rtlCol="0"/>
          <a:lstStyle>
            <a:lvl1pPr algn="ctr">
              <a:defRPr/>
            </a:lvl1pPr>
          </a:lstStyle>
          <a:p>
            <a:pPr rtl="0"/>
            <a:r>
              <a:rPr lang="nb-NO" noProof="0"/>
              <a:t>Klikk for å legge til bilde</a:t>
            </a:r>
          </a:p>
        </p:txBody>
      </p:sp>
      <p:sp>
        <p:nvSpPr>
          <p:cNvPr id="25" name="Plassholder for bilde 23">
            <a:extLst>
              <a:ext uri="{FF2B5EF4-FFF2-40B4-BE49-F238E27FC236}">
                <a16:creationId xmlns:a16="http://schemas.microsoft.com/office/drawing/2014/main" id="{C8DE9984-911D-42E6-9467-9F53414894FF}"/>
              </a:ext>
            </a:extLst>
          </p:cNvPr>
          <p:cNvSpPr>
            <a:spLocks noGrp="1"/>
          </p:cNvSpPr>
          <p:nvPr>
            <p:ph type="pic" sz="quarter" idx="15" hasCustomPrompt="1"/>
          </p:nvPr>
        </p:nvSpPr>
        <p:spPr>
          <a:xfrm>
            <a:off x="0" y="3475038"/>
            <a:ext cx="6096000" cy="3382962"/>
          </a:xfrm>
        </p:spPr>
        <p:txBody>
          <a:bodyPr rtlCol="0"/>
          <a:lstStyle>
            <a:lvl1pPr algn="ctr">
              <a:defRPr/>
            </a:lvl1pPr>
          </a:lstStyle>
          <a:p>
            <a:pPr rtl="0"/>
            <a:r>
              <a:rPr lang="nb-NO" noProof="0"/>
              <a:t>Klikk for å legge til bilde</a:t>
            </a:r>
          </a:p>
        </p:txBody>
      </p:sp>
      <p:sp>
        <p:nvSpPr>
          <p:cNvPr id="14" name="Plassholder for innhold 2">
            <a:extLst>
              <a:ext uri="{FF2B5EF4-FFF2-40B4-BE49-F238E27FC236}">
                <a16:creationId xmlns:a16="http://schemas.microsoft.com/office/drawing/2014/main" id="{1F2F1F63-2333-48C5-BEEE-7FFCA14364F5}"/>
              </a:ext>
            </a:extLst>
          </p:cNvPr>
          <p:cNvSpPr>
            <a:spLocks noGrp="1"/>
          </p:cNvSpPr>
          <p:nvPr>
            <p:ph idx="1"/>
          </p:nvPr>
        </p:nvSpPr>
        <p:spPr>
          <a:xfrm>
            <a:off x="6735147" y="1639615"/>
            <a:ext cx="4817441" cy="4537348"/>
          </a:xfrm>
        </p:spPr>
        <p:txBody>
          <a:bodyPr rtlCol="0"/>
          <a:lstStyle>
            <a:lvl1pPr marL="285750" indent="-285750">
              <a:buFont typeface="Arial" panose="020B0604020202020204" pitchFamily="34" charset="0"/>
              <a:buChar char="•"/>
              <a:defRPr/>
            </a:lvl1pPr>
          </a:lstStyle>
          <a:p>
            <a:pPr lvl="0" rtl="0"/>
            <a:r>
              <a:rPr lang="nb-NO" noProof="0"/>
              <a:t>Klikk for å redigere tekststiler i malen</a:t>
            </a:r>
          </a:p>
        </p:txBody>
      </p:sp>
      <p:sp>
        <p:nvSpPr>
          <p:cNvPr id="15" name="Plassholder for bunntekst 7">
            <a:extLst>
              <a:ext uri="{FF2B5EF4-FFF2-40B4-BE49-F238E27FC236}">
                <a16:creationId xmlns:a16="http://schemas.microsoft.com/office/drawing/2014/main" id="{AF26E33C-9416-4C43-8695-B043D6960AA7}"/>
              </a:ext>
            </a:extLst>
          </p:cNvPr>
          <p:cNvSpPr>
            <a:spLocks noGrp="1"/>
          </p:cNvSpPr>
          <p:nvPr>
            <p:ph type="ftr" sz="quarter" idx="11"/>
          </p:nvPr>
        </p:nvSpPr>
        <p:spPr>
          <a:xfrm>
            <a:off x="639413" y="6356350"/>
            <a:ext cx="6291108" cy="365125"/>
          </a:xfrm>
        </p:spPr>
        <p:txBody>
          <a:bodyPr rtlCol="0"/>
          <a:lstStyle>
            <a:lvl1pPr>
              <a:defRPr>
                <a:solidFill>
                  <a:schemeClr val="bg1"/>
                </a:solidFill>
              </a:defRPr>
            </a:lvl1pPr>
          </a:lstStyle>
          <a:p>
            <a:pPr rtl="0">
              <a:defRPr/>
            </a:pPr>
            <a:r>
              <a:rPr lang="nb-NO" noProof="0">
                <a:effectLst>
                  <a:outerShdw blurRad="50800" dist="38100" dir="2700000" algn="tl" rotWithShape="0">
                    <a:prstClr val="black">
                      <a:alpha val="43000"/>
                    </a:prstClr>
                  </a:outerShdw>
                </a:effectLst>
              </a:rPr>
              <a:t>Presentasjonstittel</a:t>
            </a:r>
          </a:p>
        </p:txBody>
      </p:sp>
      <p:sp>
        <p:nvSpPr>
          <p:cNvPr id="16" name="Plassholder for dato 3">
            <a:extLst>
              <a:ext uri="{FF2B5EF4-FFF2-40B4-BE49-F238E27FC236}">
                <a16:creationId xmlns:a16="http://schemas.microsoft.com/office/drawing/2014/main" id="{EDD9F57F-0928-48ED-8CF9-CC5AC1BD268E}"/>
              </a:ext>
            </a:extLst>
          </p:cNvPr>
          <p:cNvSpPr>
            <a:spLocks noGrp="1"/>
          </p:cNvSpPr>
          <p:nvPr>
            <p:ph type="dt" sz="half" idx="10"/>
          </p:nvPr>
        </p:nvSpPr>
        <p:spPr>
          <a:xfrm>
            <a:off x="7295738" y="6356350"/>
            <a:ext cx="3033829" cy="365125"/>
          </a:xfrm>
        </p:spPr>
        <p:txBody>
          <a:bodyPr rtlCol="0"/>
          <a:lstStyle>
            <a:lvl1pPr>
              <a:defRPr/>
            </a:lvl1pPr>
          </a:lstStyle>
          <a:p>
            <a:pPr rtl="0">
              <a:defRPr/>
            </a:pPr>
            <a:r>
              <a:rPr lang="nb-NO" noProof="0">
                <a:solidFill>
                  <a:srgbClr val="232323">
                    <a:lumMod val="90000"/>
                    <a:lumOff val="10000"/>
                  </a:srgbClr>
                </a:solidFill>
              </a:rPr>
              <a:t>20XX</a:t>
            </a:r>
          </a:p>
        </p:txBody>
      </p:sp>
      <p:sp>
        <p:nvSpPr>
          <p:cNvPr id="17" name="Plassholder for lysbildenummer 9">
            <a:extLst>
              <a:ext uri="{FF2B5EF4-FFF2-40B4-BE49-F238E27FC236}">
                <a16:creationId xmlns:a16="http://schemas.microsoft.com/office/drawing/2014/main" id="{B7E4E7CA-F2D2-4B67-92FE-3DCE5AB21585}"/>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2848409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Innledning">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75FAC41-B90D-4384-8484-175667AF8214}"/>
              </a:ext>
              <a:ext uri="{C183D7F6-B498-43B3-948B-1728B52AA6E4}">
                <adec:decorative xmlns:adec="http://schemas.microsoft.com/office/drawing/2017/decorative" val="1"/>
              </a:ext>
            </a:extLst>
          </p:cNvPr>
          <p:cNvSpPr/>
          <p:nvPr userDrawn="1"/>
        </p:nvSpPr>
        <p:spPr>
          <a:xfrm>
            <a:off x="0" y="914400"/>
            <a:ext cx="12192000" cy="5029200"/>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9" name="Rektangel 8">
            <a:extLst>
              <a:ext uri="{FF2B5EF4-FFF2-40B4-BE49-F238E27FC236}">
                <a16:creationId xmlns:a16="http://schemas.microsoft.com/office/drawing/2014/main" id="{BF220C6F-8D05-41B5-9727-E041D5B9C26B}"/>
              </a:ext>
              <a:ext uri="{C183D7F6-B498-43B3-948B-1728B52AA6E4}">
                <adec:decorative xmlns:adec="http://schemas.microsoft.com/office/drawing/2017/decorative" val="1"/>
              </a:ext>
            </a:extLst>
          </p:cNvPr>
          <p:cNvSpPr/>
          <p:nvPr userDrawn="1"/>
        </p:nvSpPr>
        <p:spPr>
          <a:xfrm>
            <a:off x="5951621" y="1568357"/>
            <a:ext cx="6240379" cy="372128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0" name="Tittel 1">
            <a:extLst>
              <a:ext uri="{FF2B5EF4-FFF2-40B4-BE49-F238E27FC236}">
                <a16:creationId xmlns:a16="http://schemas.microsoft.com/office/drawing/2014/main" id="{B9A692DB-BC6A-43D5-BAE7-1E8AE149012E}"/>
              </a:ext>
            </a:extLst>
          </p:cNvPr>
          <p:cNvSpPr>
            <a:spLocks noGrp="1"/>
          </p:cNvSpPr>
          <p:nvPr>
            <p:ph type="title"/>
          </p:nvPr>
        </p:nvSpPr>
        <p:spPr>
          <a:xfrm>
            <a:off x="6481808" y="1758950"/>
            <a:ext cx="5137112" cy="673405"/>
          </a:xfrm>
        </p:spPr>
        <p:txBody>
          <a:bodyPr rtlCol="0">
            <a:normAutofit/>
          </a:bodyPr>
          <a:lstStyle/>
          <a:p>
            <a:pPr rtl="0">
              <a:lnSpc>
                <a:spcPct val="120000"/>
              </a:lnSpc>
            </a:pPr>
            <a:r>
              <a:rPr lang="nb-NO" noProof="0"/>
              <a:t>Klikk for å redigere tittelstil</a:t>
            </a:r>
          </a:p>
        </p:txBody>
      </p:sp>
      <p:sp>
        <p:nvSpPr>
          <p:cNvPr id="20" name="Plassholder for bilde 17">
            <a:extLst>
              <a:ext uri="{FF2B5EF4-FFF2-40B4-BE49-F238E27FC236}">
                <a16:creationId xmlns:a16="http://schemas.microsoft.com/office/drawing/2014/main" id="{9B631067-0981-46B9-BB6F-484741846C08}"/>
              </a:ext>
            </a:extLst>
          </p:cNvPr>
          <p:cNvSpPr>
            <a:spLocks noGrp="1"/>
          </p:cNvSpPr>
          <p:nvPr>
            <p:ph type="pic" sz="quarter" idx="13" hasCustomPrompt="1"/>
          </p:nvPr>
        </p:nvSpPr>
        <p:spPr>
          <a:xfrm>
            <a:off x="639763" y="642938"/>
            <a:ext cx="4814887" cy="2667000"/>
          </a:xfrm>
        </p:spPr>
        <p:txBody>
          <a:bodyPr rtlCol="0"/>
          <a:lstStyle>
            <a:lvl1pPr algn="ctr">
              <a:defRPr/>
            </a:lvl1pPr>
          </a:lstStyle>
          <a:p>
            <a:pPr rtl="0"/>
            <a:r>
              <a:rPr lang="nb-NO" noProof="0"/>
              <a:t>Klikk for å legge til bilde</a:t>
            </a:r>
          </a:p>
        </p:txBody>
      </p:sp>
      <p:sp>
        <p:nvSpPr>
          <p:cNvPr id="21" name="Plassholder for bilde 17">
            <a:extLst>
              <a:ext uri="{FF2B5EF4-FFF2-40B4-BE49-F238E27FC236}">
                <a16:creationId xmlns:a16="http://schemas.microsoft.com/office/drawing/2014/main" id="{7984968B-9811-4180-8D8E-0619C9D3BFB4}"/>
              </a:ext>
            </a:extLst>
          </p:cNvPr>
          <p:cNvSpPr>
            <a:spLocks noGrp="1"/>
          </p:cNvSpPr>
          <p:nvPr>
            <p:ph type="pic" sz="quarter" idx="14" hasCustomPrompt="1"/>
          </p:nvPr>
        </p:nvSpPr>
        <p:spPr>
          <a:xfrm>
            <a:off x="639412" y="3631470"/>
            <a:ext cx="4814887" cy="2562738"/>
          </a:xfrm>
        </p:spPr>
        <p:txBody>
          <a:bodyPr rtlCol="0"/>
          <a:lstStyle>
            <a:lvl1pPr algn="ctr">
              <a:defRPr/>
            </a:lvl1pPr>
          </a:lstStyle>
          <a:p>
            <a:pPr rtl="0"/>
            <a:r>
              <a:rPr lang="nb-NO" noProof="0"/>
              <a:t>Klikk for å legge til bilde</a:t>
            </a:r>
          </a:p>
        </p:txBody>
      </p:sp>
      <p:sp>
        <p:nvSpPr>
          <p:cNvPr id="23" name="Plassholder for tekst 22">
            <a:extLst>
              <a:ext uri="{FF2B5EF4-FFF2-40B4-BE49-F238E27FC236}">
                <a16:creationId xmlns:a16="http://schemas.microsoft.com/office/drawing/2014/main" id="{B503D483-6082-4C3B-A4C5-0ACE6698343B}"/>
              </a:ext>
            </a:extLst>
          </p:cNvPr>
          <p:cNvSpPr>
            <a:spLocks noGrp="1"/>
          </p:cNvSpPr>
          <p:nvPr>
            <p:ph type="body" sz="quarter" idx="15" hasCustomPrompt="1"/>
          </p:nvPr>
        </p:nvSpPr>
        <p:spPr>
          <a:xfrm>
            <a:off x="6482241" y="2365374"/>
            <a:ext cx="5136671" cy="2635251"/>
          </a:xfrm>
        </p:spPr>
        <p:txBody>
          <a:bodyPr rtlCol="0"/>
          <a:lstStyle>
            <a:lvl1pPr>
              <a:defRPr/>
            </a:lvl1pPr>
          </a:lstStyle>
          <a:p>
            <a:pPr lvl="0" rtl="0"/>
            <a:r>
              <a:rPr lang="nb-NO" noProof="0"/>
              <a:t>Klikk for å legge til tekst</a:t>
            </a:r>
          </a:p>
        </p:txBody>
      </p:sp>
      <p:sp>
        <p:nvSpPr>
          <p:cNvPr id="14" name="Plassholder for bunntekst 5">
            <a:extLst>
              <a:ext uri="{FF2B5EF4-FFF2-40B4-BE49-F238E27FC236}">
                <a16:creationId xmlns:a16="http://schemas.microsoft.com/office/drawing/2014/main" id="{CB94B83C-8B92-4303-A841-0D5ED386F97F}"/>
              </a:ext>
            </a:extLst>
          </p:cNvPr>
          <p:cNvSpPr>
            <a:spLocks noGrp="1"/>
          </p:cNvSpPr>
          <p:nvPr>
            <p:ph type="ftr" sz="quarter" idx="11"/>
          </p:nvPr>
        </p:nvSpPr>
        <p:spPr>
          <a:xfrm>
            <a:off x="639413" y="6356350"/>
            <a:ext cx="6291108" cy="365125"/>
          </a:xfrm>
        </p:spPr>
        <p:txBody>
          <a:bodyPr rtlCol="0"/>
          <a:lstStyle>
            <a:lvl1pPr>
              <a:defRPr>
                <a:solidFill>
                  <a:schemeClr val="tx1"/>
                </a:solidFill>
                <a:effectLst/>
              </a:defRPr>
            </a:lvl1pPr>
          </a:lstStyle>
          <a:p>
            <a:pPr rtl="0"/>
            <a:r>
              <a:rPr lang="nb-NO" noProof="0"/>
              <a:t>Presentasjonstittel</a:t>
            </a:r>
          </a:p>
        </p:txBody>
      </p:sp>
      <p:sp>
        <p:nvSpPr>
          <p:cNvPr id="15" name="Plassholder for dato 3">
            <a:extLst>
              <a:ext uri="{FF2B5EF4-FFF2-40B4-BE49-F238E27FC236}">
                <a16:creationId xmlns:a16="http://schemas.microsoft.com/office/drawing/2014/main" id="{FB204443-B45C-4C1E-8601-4AD0359ABD2E}"/>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6" name="Plassholder for lysbildenummer 8">
            <a:extLst>
              <a:ext uri="{FF2B5EF4-FFF2-40B4-BE49-F238E27FC236}">
                <a16:creationId xmlns:a16="http://schemas.microsoft.com/office/drawing/2014/main" id="{125F2A8A-5D48-4A14-B0A6-52E55D3E5657}"/>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3407952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ndelingsskift">
    <p:spTree>
      <p:nvGrpSpPr>
        <p:cNvPr id="1" name=""/>
        <p:cNvGrpSpPr/>
        <p:nvPr/>
      </p:nvGrpSpPr>
      <p:grpSpPr>
        <a:xfrm>
          <a:off x="0" y="0"/>
          <a:ext cx="0" cy="0"/>
          <a:chOff x="0" y="0"/>
          <a:chExt cx="0" cy="0"/>
        </a:xfrm>
      </p:grpSpPr>
      <p:sp>
        <p:nvSpPr>
          <p:cNvPr id="19" name="Plassholder for bilde 17">
            <a:extLst>
              <a:ext uri="{FF2B5EF4-FFF2-40B4-BE49-F238E27FC236}">
                <a16:creationId xmlns:a16="http://schemas.microsoft.com/office/drawing/2014/main" id="{620C2886-3E99-43F7-A045-F15053959CE7}"/>
              </a:ext>
            </a:extLst>
          </p:cNvPr>
          <p:cNvSpPr>
            <a:spLocks noGrp="1"/>
          </p:cNvSpPr>
          <p:nvPr>
            <p:ph type="pic" sz="quarter" idx="13"/>
          </p:nvPr>
        </p:nvSpPr>
        <p:spPr>
          <a:xfrm>
            <a:off x="6094413" y="0"/>
            <a:ext cx="6094412" cy="6854825"/>
          </a:xfrm>
        </p:spPr>
        <p:txBody>
          <a:bodyPr rtlCol="0"/>
          <a:lstStyle/>
          <a:p>
            <a:pPr rtl="0"/>
            <a:r>
              <a:rPr lang="nb-NO" noProof="0"/>
              <a:t>Klikk på ikonet for å legge til et bilde</a:t>
            </a:r>
          </a:p>
        </p:txBody>
      </p:sp>
      <p:sp>
        <p:nvSpPr>
          <p:cNvPr id="9" name="Rektangel 8">
            <a:extLst>
              <a:ext uri="{FF2B5EF4-FFF2-40B4-BE49-F238E27FC236}">
                <a16:creationId xmlns:a16="http://schemas.microsoft.com/office/drawing/2014/main" id="{63D67587-8C0C-40DB-88B2-2CAC45DBF8DC}"/>
              </a:ext>
              <a:ext uri="{C183D7F6-B498-43B3-948B-1728B52AA6E4}">
                <adec:decorative xmlns:adec="http://schemas.microsoft.com/office/drawing/2017/decorative" val="1"/>
              </a:ext>
            </a:extLst>
          </p:cNvPr>
          <p:cNvSpPr/>
          <p:nvPr userDrawn="1"/>
        </p:nvSpPr>
        <p:spPr>
          <a:xfrm>
            <a:off x="0" y="914400"/>
            <a:ext cx="6094477" cy="5029200"/>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2" name="Tittel 1">
            <a:extLst>
              <a:ext uri="{FF2B5EF4-FFF2-40B4-BE49-F238E27FC236}">
                <a16:creationId xmlns:a16="http://schemas.microsoft.com/office/drawing/2014/main" id="{E11B7BFF-DF61-4F7F-BC0C-A774104FF416}"/>
              </a:ext>
            </a:extLst>
          </p:cNvPr>
          <p:cNvSpPr>
            <a:spLocks noGrp="1"/>
          </p:cNvSpPr>
          <p:nvPr>
            <p:ph type="ctrTitle" hasCustomPrompt="1"/>
          </p:nvPr>
        </p:nvSpPr>
        <p:spPr>
          <a:xfrm>
            <a:off x="761774" y="2814975"/>
            <a:ext cx="6769706" cy="1910972"/>
          </a:xfrm>
          <a:solidFill>
            <a:schemeClr val="tx2"/>
          </a:solidFill>
        </p:spPr>
        <p:txBody>
          <a:bodyPr rtlCol="0" anchor="b">
            <a:noAutofit/>
          </a:bodyPr>
          <a:lstStyle>
            <a:lvl1pPr marL="182880">
              <a:defRPr sz="5400">
                <a:solidFill>
                  <a:schemeClr val="bg1"/>
                </a:solidFill>
              </a:defRPr>
            </a:lvl1pPr>
          </a:lstStyle>
          <a:p>
            <a:pPr rtl="0"/>
            <a:r>
              <a:rPr lang="nb-NO" noProof="0">
                <a:solidFill>
                  <a:schemeClr val="bg1"/>
                </a:solidFill>
              </a:rPr>
              <a:t>Klikk for å legge til tittel</a:t>
            </a:r>
          </a:p>
        </p:txBody>
      </p:sp>
      <p:sp>
        <p:nvSpPr>
          <p:cNvPr id="3" name="Plassholder for tekst 2">
            <a:extLst>
              <a:ext uri="{FF2B5EF4-FFF2-40B4-BE49-F238E27FC236}">
                <a16:creationId xmlns:a16="http://schemas.microsoft.com/office/drawing/2014/main" id="{43D0F1B1-D8F9-42A3-B0C7-AADC53D8F392}"/>
              </a:ext>
            </a:extLst>
          </p:cNvPr>
          <p:cNvSpPr>
            <a:spLocks noGrp="1"/>
          </p:cNvSpPr>
          <p:nvPr>
            <p:ph type="body" sz="quarter" idx="14" hasCustomPrompt="1"/>
          </p:nvPr>
        </p:nvSpPr>
        <p:spPr>
          <a:xfrm>
            <a:off x="762000" y="4657726"/>
            <a:ext cx="6769100" cy="731838"/>
          </a:xfrm>
          <a:solidFill>
            <a:schemeClr val="tx2"/>
          </a:solidFill>
        </p:spPr>
        <p:txBody>
          <a:bodyPr rtlCol="0">
            <a:noAutofit/>
          </a:bodyPr>
          <a:lstStyle>
            <a:lvl1pPr marL="228600">
              <a:defRPr sz="1500" cap="all" spc="600" baseline="0">
                <a:solidFill>
                  <a:schemeClr val="bg1"/>
                </a:solidFill>
              </a:defRPr>
            </a:lvl1pPr>
            <a:lvl2pPr>
              <a:defRPr sz="1500">
                <a:solidFill>
                  <a:schemeClr val="bg1"/>
                </a:solidFill>
              </a:defRPr>
            </a:lvl2pPr>
            <a:lvl3pPr>
              <a:defRPr sz="1500">
                <a:solidFill>
                  <a:schemeClr val="bg1"/>
                </a:solidFill>
              </a:defRPr>
            </a:lvl3pPr>
            <a:lvl4pPr>
              <a:defRPr sz="1500">
                <a:solidFill>
                  <a:schemeClr val="bg1"/>
                </a:solidFill>
              </a:defRPr>
            </a:lvl4pPr>
            <a:lvl5pPr>
              <a:defRPr sz="1500">
                <a:solidFill>
                  <a:schemeClr val="bg1"/>
                </a:solidFill>
              </a:defRPr>
            </a:lvl5pPr>
          </a:lstStyle>
          <a:p>
            <a:pPr lvl="0" rtl="0"/>
            <a:r>
              <a:rPr lang="nb-NO" noProof="0"/>
              <a:t>KLIKK FOR Å LEGGE TIL UNDERTITTEL</a:t>
            </a:r>
          </a:p>
        </p:txBody>
      </p:sp>
    </p:spTree>
    <p:extLst>
      <p:ext uri="{BB962C8B-B14F-4D97-AF65-F5344CB8AC3E}">
        <p14:creationId xmlns:p14="http://schemas.microsoft.com/office/powerpoint/2010/main" val="2462859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gram">
    <p:spTree>
      <p:nvGrpSpPr>
        <p:cNvPr id="1" name=""/>
        <p:cNvGrpSpPr/>
        <p:nvPr/>
      </p:nvGrpSpPr>
      <p:grpSpPr>
        <a:xfrm>
          <a:off x="0" y="0"/>
          <a:ext cx="0" cy="0"/>
          <a:chOff x="0" y="0"/>
          <a:chExt cx="0" cy="0"/>
        </a:xfrm>
      </p:grpSpPr>
      <p:sp>
        <p:nvSpPr>
          <p:cNvPr id="15" name="Tittel 1">
            <a:extLst>
              <a:ext uri="{FF2B5EF4-FFF2-40B4-BE49-F238E27FC236}">
                <a16:creationId xmlns:a16="http://schemas.microsoft.com/office/drawing/2014/main" id="{707196B1-3970-4386-8D54-A2067BA8417F}"/>
              </a:ext>
            </a:extLst>
          </p:cNvPr>
          <p:cNvSpPr>
            <a:spLocks noGrp="1"/>
          </p:cNvSpPr>
          <p:nvPr>
            <p:ph type="title"/>
          </p:nvPr>
        </p:nvSpPr>
        <p:spPr>
          <a:xfrm>
            <a:off x="639413" y="476086"/>
            <a:ext cx="10904435" cy="689608"/>
          </a:xfrm>
        </p:spPr>
        <p:txBody>
          <a:bodyPr rtlCol="0"/>
          <a:lstStyle/>
          <a:p>
            <a:pPr rtl="0"/>
            <a:r>
              <a:rPr lang="nb-NO" noProof="0"/>
              <a:t>Klikk for å redigere tittelstil</a:t>
            </a:r>
          </a:p>
        </p:txBody>
      </p:sp>
      <p:sp>
        <p:nvSpPr>
          <p:cNvPr id="17" name="Plassholder for bunntekst 14">
            <a:extLst>
              <a:ext uri="{FF2B5EF4-FFF2-40B4-BE49-F238E27FC236}">
                <a16:creationId xmlns:a16="http://schemas.microsoft.com/office/drawing/2014/main" id="{9535C1B1-EA9A-48AD-AB3B-00E7FEE05F01}"/>
              </a:ext>
            </a:extLst>
          </p:cNvPr>
          <p:cNvSpPr>
            <a:spLocks noGrp="1"/>
          </p:cNvSpPr>
          <p:nvPr>
            <p:ph type="ftr" sz="quarter" idx="11"/>
          </p:nvPr>
        </p:nvSpPr>
        <p:spPr>
          <a:xfrm>
            <a:off x="639413" y="6356350"/>
            <a:ext cx="6291108" cy="365125"/>
          </a:xfrm>
        </p:spPr>
        <p:txBody>
          <a:bodyPr rtlCol="0"/>
          <a:lstStyle>
            <a:lvl1pPr>
              <a:defRPr>
                <a:solidFill>
                  <a:schemeClr val="tx1"/>
                </a:solidFill>
              </a:defRPr>
            </a:lvl1pPr>
          </a:lstStyle>
          <a:p>
            <a:pPr rtl="0"/>
            <a:r>
              <a:rPr lang="nb-NO" noProof="0"/>
              <a:t>Presentasjonstittel</a:t>
            </a:r>
          </a:p>
        </p:txBody>
      </p:sp>
      <p:sp>
        <p:nvSpPr>
          <p:cNvPr id="18" name="Plassholder for dato 12">
            <a:extLst>
              <a:ext uri="{FF2B5EF4-FFF2-40B4-BE49-F238E27FC236}">
                <a16:creationId xmlns:a16="http://schemas.microsoft.com/office/drawing/2014/main" id="{E334D19F-C91E-4007-9C85-89B0645F270D}"/>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9" name="Plassholder for lysbildenummer 15">
            <a:extLst>
              <a:ext uri="{FF2B5EF4-FFF2-40B4-BE49-F238E27FC236}">
                <a16:creationId xmlns:a16="http://schemas.microsoft.com/office/drawing/2014/main" id="{00B1B695-CA8C-4B38-8D25-4E56BD079E7E}"/>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
        <p:nvSpPr>
          <p:cNvPr id="3" name="Plassholder for innhold 2">
            <a:extLst>
              <a:ext uri="{FF2B5EF4-FFF2-40B4-BE49-F238E27FC236}">
                <a16:creationId xmlns:a16="http://schemas.microsoft.com/office/drawing/2014/main" id="{219E4B01-1489-40C5-B290-E42D974C10E7}"/>
              </a:ext>
            </a:extLst>
          </p:cNvPr>
          <p:cNvSpPr>
            <a:spLocks noGrp="1"/>
          </p:cNvSpPr>
          <p:nvPr>
            <p:ph sz="quarter" idx="13" hasCustomPrompt="1"/>
          </p:nvPr>
        </p:nvSpPr>
        <p:spPr>
          <a:xfrm>
            <a:off x="937987" y="1735958"/>
            <a:ext cx="10318036" cy="4276220"/>
          </a:xfrm>
        </p:spPr>
        <p:txBody>
          <a:bodyPr rtlCol="0"/>
          <a:lstStyle>
            <a:lvl1pPr>
              <a:defRPr/>
            </a:lvl1pPr>
          </a:lstStyle>
          <a:p>
            <a:pPr lvl="0" rtl="0"/>
            <a:r>
              <a:rPr lang="nb-NO" noProof="0"/>
              <a:t>Klikk for å legge til innhold</a:t>
            </a:r>
          </a:p>
        </p:txBody>
      </p:sp>
    </p:spTree>
    <p:extLst>
      <p:ext uri="{BB962C8B-B14F-4D97-AF65-F5344CB8AC3E}">
        <p14:creationId xmlns:p14="http://schemas.microsoft.com/office/powerpoint/2010/main" val="2637976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rd">
    <p:spTree>
      <p:nvGrpSpPr>
        <p:cNvPr id="1" name=""/>
        <p:cNvGrpSpPr/>
        <p:nvPr/>
      </p:nvGrpSpPr>
      <p:grpSpPr>
        <a:xfrm>
          <a:off x="0" y="0"/>
          <a:ext cx="0" cy="0"/>
          <a:chOff x="0" y="0"/>
          <a:chExt cx="0" cy="0"/>
        </a:xfrm>
      </p:grpSpPr>
      <p:sp>
        <p:nvSpPr>
          <p:cNvPr id="9" name="Tittel 1">
            <a:extLst>
              <a:ext uri="{FF2B5EF4-FFF2-40B4-BE49-F238E27FC236}">
                <a16:creationId xmlns:a16="http://schemas.microsoft.com/office/drawing/2014/main" id="{7A29640D-9D66-4252-AF26-226B9EF38E93}"/>
              </a:ext>
            </a:extLst>
          </p:cNvPr>
          <p:cNvSpPr>
            <a:spLocks noGrp="1"/>
          </p:cNvSpPr>
          <p:nvPr>
            <p:ph type="title"/>
          </p:nvPr>
        </p:nvSpPr>
        <p:spPr>
          <a:xfrm>
            <a:off x="639413" y="476086"/>
            <a:ext cx="10904435" cy="689608"/>
          </a:xfrm>
        </p:spPr>
        <p:txBody>
          <a:bodyPr rtlCol="0"/>
          <a:lstStyle/>
          <a:p>
            <a:pPr rtl="0"/>
            <a:r>
              <a:rPr lang="nb-NO" noProof="0"/>
              <a:t>Klikk for å redigere tittelstil</a:t>
            </a:r>
          </a:p>
        </p:txBody>
      </p:sp>
      <p:sp>
        <p:nvSpPr>
          <p:cNvPr id="3" name="Plassholder for innhold 2">
            <a:extLst>
              <a:ext uri="{FF2B5EF4-FFF2-40B4-BE49-F238E27FC236}">
                <a16:creationId xmlns:a16="http://schemas.microsoft.com/office/drawing/2014/main" id="{772F585F-809A-43CB-A46F-35690087203B}"/>
              </a:ext>
            </a:extLst>
          </p:cNvPr>
          <p:cNvSpPr>
            <a:spLocks noGrp="1"/>
          </p:cNvSpPr>
          <p:nvPr>
            <p:ph sz="quarter" idx="13" hasCustomPrompt="1"/>
          </p:nvPr>
        </p:nvSpPr>
        <p:spPr>
          <a:xfrm>
            <a:off x="1285875" y="2066925"/>
            <a:ext cx="9610725" cy="3630613"/>
          </a:xfrm>
        </p:spPr>
        <p:txBody>
          <a:bodyPr rtlCol="0"/>
          <a:lstStyle>
            <a:lvl1pPr>
              <a:defRPr/>
            </a:lvl1pPr>
          </a:lstStyle>
          <a:p>
            <a:pPr lvl="0" rtl="0"/>
            <a:r>
              <a:rPr lang="nb-NO" noProof="0"/>
              <a:t>Klikk for å legge til innhold</a:t>
            </a:r>
          </a:p>
        </p:txBody>
      </p:sp>
      <p:sp>
        <p:nvSpPr>
          <p:cNvPr id="10" name="Plassholder for bunntekst 14">
            <a:extLst>
              <a:ext uri="{FF2B5EF4-FFF2-40B4-BE49-F238E27FC236}">
                <a16:creationId xmlns:a16="http://schemas.microsoft.com/office/drawing/2014/main" id="{1F196FCF-777C-4746-AFAA-ECE173A0BDC6}"/>
              </a:ext>
            </a:extLst>
          </p:cNvPr>
          <p:cNvSpPr>
            <a:spLocks noGrp="1"/>
          </p:cNvSpPr>
          <p:nvPr>
            <p:ph type="ftr" sz="quarter" idx="11"/>
          </p:nvPr>
        </p:nvSpPr>
        <p:spPr>
          <a:xfrm>
            <a:off x="639413" y="6356350"/>
            <a:ext cx="6291108" cy="365125"/>
          </a:xfrm>
        </p:spPr>
        <p:txBody>
          <a:bodyPr rtlCol="0"/>
          <a:lstStyle>
            <a:lvl1pPr>
              <a:defRPr>
                <a:solidFill>
                  <a:schemeClr val="tx1"/>
                </a:solidFill>
              </a:defRPr>
            </a:lvl1pPr>
          </a:lstStyle>
          <a:p>
            <a:pPr rtl="0"/>
            <a:r>
              <a:rPr lang="nb-NO" noProof="0"/>
              <a:t>Presentasjonstittel</a:t>
            </a:r>
          </a:p>
        </p:txBody>
      </p:sp>
      <p:sp>
        <p:nvSpPr>
          <p:cNvPr id="11" name="Plassholder for dato 12">
            <a:extLst>
              <a:ext uri="{FF2B5EF4-FFF2-40B4-BE49-F238E27FC236}">
                <a16:creationId xmlns:a16="http://schemas.microsoft.com/office/drawing/2014/main" id="{71EA376C-2DC1-4B5D-9628-4A223AA389BA}"/>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2" name="Plassholder for lysbildenummer 15">
            <a:extLst>
              <a:ext uri="{FF2B5EF4-FFF2-40B4-BE49-F238E27FC236}">
                <a16:creationId xmlns:a16="http://schemas.microsoft.com/office/drawing/2014/main" id="{CCEC0CD5-B86D-4E13-B3A9-9D3B0CB1B565}"/>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42676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itat">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F3E07EFA-7299-44A6-85FB-04EC9B553E51}"/>
              </a:ext>
              <a:ext uri="{C183D7F6-B498-43B3-948B-1728B52AA6E4}">
                <adec:decorative xmlns:adec="http://schemas.microsoft.com/office/drawing/2017/decorative" val="1"/>
              </a:ext>
            </a:extLst>
          </p:cNvPr>
          <p:cNvSpPr/>
          <p:nvPr userDrawn="1"/>
        </p:nvSpPr>
        <p:spPr>
          <a:xfrm>
            <a:off x="0" y="914400"/>
            <a:ext cx="12192000" cy="5029200"/>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8" name="Rektangel 7">
            <a:extLst>
              <a:ext uri="{FF2B5EF4-FFF2-40B4-BE49-F238E27FC236}">
                <a16:creationId xmlns:a16="http://schemas.microsoft.com/office/drawing/2014/main" id="{F43A4CB2-29F8-49C3-8735-106975893B76}"/>
              </a:ext>
              <a:ext uri="{C183D7F6-B498-43B3-948B-1728B52AA6E4}">
                <adec:decorative xmlns:adec="http://schemas.microsoft.com/office/drawing/2017/decorative" val="1"/>
              </a:ext>
            </a:extLst>
          </p:cNvPr>
          <p:cNvSpPr/>
          <p:nvPr userDrawn="1"/>
        </p:nvSpPr>
        <p:spPr>
          <a:xfrm>
            <a:off x="5951621" y="1803214"/>
            <a:ext cx="6240379" cy="325288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9" name="Tittel 1">
            <a:extLst>
              <a:ext uri="{FF2B5EF4-FFF2-40B4-BE49-F238E27FC236}">
                <a16:creationId xmlns:a16="http://schemas.microsoft.com/office/drawing/2014/main" id="{02574195-3DF9-438B-B8AC-0F2029352481}"/>
              </a:ext>
            </a:extLst>
          </p:cNvPr>
          <p:cNvSpPr>
            <a:spLocks noGrp="1"/>
          </p:cNvSpPr>
          <p:nvPr>
            <p:ph type="title"/>
          </p:nvPr>
        </p:nvSpPr>
        <p:spPr>
          <a:xfrm>
            <a:off x="6491332" y="2025650"/>
            <a:ext cx="5058209" cy="2355732"/>
          </a:xfrm>
        </p:spPr>
        <p:txBody>
          <a:bodyPr rtlCol="0">
            <a:normAutofit/>
          </a:bodyPr>
          <a:lstStyle>
            <a:lvl1pPr>
              <a:defRPr sz="4400"/>
            </a:lvl1pPr>
          </a:lstStyle>
          <a:p>
            <a:pPr rtl="0">
              <a:lnSpc>
                <a:spcPct val="120000"/>
              </a:lnSpc>
            </a:pPr>
            <a:r>
              <a:rPr lang="nb-NO" noProof="0"/>
              <a:t>Klikk for å redigere tittelstil</a:t>
            </a:r>
          </a:p>
        </p:txBody>
      </p:sp>
      <p:sp>
        <p:nvSpPr>
          <p:cNvPr id="16" name="Plassholder for bilde 14">
            <a:extLst>
              <a:ext uri="{FF2B5EF4-FFF2-40B4-BE49-F238E27FC236}">
                <a16:creationId xmlns:a16="http://schemas.microsoft.com/office/drawing/2014/main" id="{57FAF158-BFC1-43C2-A23B-B93DEFAE3AB0}"/>
              </a:ext>
            </a:extLst>
          </p:cNvPr>
          <p:cNvSpPr>
            <a:spLocks noGrp="1"/>
          </p:cNvSpPr>
          <p:nvPr>
            <p:ph type="pic" sz="quarter" idx="13" hasCustomPrompt="1"/>
          </p:nvPr>
        </p:nvSpPr>
        <p:spPr>
          <a:xfrm>
            <a:off x="542925" y="0"/>
            <a:ext cx="5408613" cy="6858000"/>
          </a:xfrm>
        </p:spPr>
        <p:txBody>
          <a:bodyPr rtlCol="0"/>
          <a:lstStyle>
            <a:lvl1pPr algn="ctr">
              <a:defRPr/>
            </a:lvl1pPr>
          </a:lstStyle>
          <a:p>
            <a:pPr rtl="0"/>
            <a:r>
              <a:rPr lang="nb-NO" noProof="0"/>
              <a:t>Klikk for å legge til bilde</a:t>
            </a:r>
          </a:p>
        </p:txBody>
      </p:sp>
      <p:sp>
        <p:nvSpPr>
          <p:cNvPr id="10" name="Plassholder for innhold 2">
            <a:extLst>
              <a:ext uri="{FF2B5EF4-FFF2-40B4-BE49-F238E27FC236}">
                <a16:creationId xmlns:a16="http://schemas.microsoft.com/office/drawing/2014/main" id="{DB1025F5-5E2A-47DC-9E1F-F31EE762904F}"/>
              </a:ext>
            </a:extLst>
          </p:cNvPr>
          <p:cNvSpPr>
            <a:spLocks noGrp="1"/>
          </p:cNvSpPr>
          <p:nvPr>
            <p:ph idx="1"/>
          </p:nvPr>
        </p:nvSpPr>
        <p:spPr>
          <a:xfrm>
            <a:off x="6492857" y="4381382"/>
            <a:ext cx="5058209" cy="395405"/>
          </a:xfrm>
        </p:spPr>
        <p:txBody>
          <a:bodyPr rtlCol="0" anchor="t"/>
          <a:lstStyle>
            <a:lvl1pPr>
              <a:defRPr b="0" cap="all" spc="600" baseline="0"/>
            </a:lvl1pPr>
          </a:lstStyle>
          <a:p>
            <a:pPr lvl="0" rtl="0"/>
            <a:r>
              <a:rPr lang="nb-NO" noProof="0"/>
              <a:t>Klikk for å redigere tekststiler i malen</a:t>
            </a:r>
          </a:p>
        </p:txBody>
      </p:sp>
      <p:sp>
        <p:nvSpPr>
          <p:cNvPr id="11" name="Plassholder for bunntekst 14">
            <a:extLst>
              <a:ext uri="{FF2B5EF4-FFF2-40B4-BE49-F238E27FC236}">
                <a16:creationId xmlns:a16="http://schemas.microsoft.com/office/drawing/2014/main" id="{9F00502A-31A8-40B1-8042-91BBF64690FA}"/>
              </a:ext>
            </a:extLst>
          </p:cNvPr>
          <p:cNvSpPr>
            <a:spLocks noGrp="1"/>
          </p:cNvSpPr>
          <p:nvPr>
            <p:ph type="ftr" sz="quarter" idx="11"/>
          </p:nvPr>
        </p:nvSpPr>
        <p:spPr>
          <a:xfrm>
            <a:off x="639413" y="6356350"/>
            <a:ext cx="6291108" cy="365125"/>
          </a:xfrm>
        </p:spPr>
        <p:txBody>
          <a:bodyPr rtlCol="0"/>
          <a:lstStyle>
            <a:lvl1pPr>
              <a:defRPr>
                <a:solidFill>
                  <a:schemeClr val="bg1"/>
                </a:solidFill>
                <a:effectLst>
                  <a:outerShdw blurRad="38100" dist="38100" dir="2700000" algn="tl">
                    <a:srgbClr val="000000">
                      <a:alpha val="43137"/>
                    </a:srgbClr>
                  </a:outerShdw>
                </a:effectLst>
              </a:defRPr>
            </a:lvl1pPr>
          </a:lstStyle>
          <a:p>
            <a:pPr rtl="0"/>
            <a:r>
              <a:rPr lang="nb-NO" noProof="0"/>
              <a:t>Presentasjonstittel</a:t>
            </a:r>
          </a:p>
        </p:txBody>
      </p:sp>
      <p:sp>
        <p:nvSpPr>
          <p:cNvPr id="12" name="Plassholder for dato 13">
            <a:extLst>
              <a:ext uri="{FF2B5EF4-FFF2-40B4-BE49-F238E27FC236}">
                <a16:creationId xmlns:a16="http://schemas.microsoft.com/office/drawing/2014/main" id="{1F0D82E2-6CDC-41FA-9FBD-29B16961536C}"/>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3" name="Plassholder for lysbildenummer 15">
            <a:extLst>
              <a:ext uri="{FF2B5EF4-FFF2-40B4-BE49-F238E27FC236}">
                <a16:creationId xmlns:a16="http://schemas.microsoft.com/office/drawing/2014/main" id="{85DE54ED-1D6A-4185-BC18-EB63BF4B709F}"/>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1691906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am">
    <p:spTree>
      <p:nvGrpSpPr>
        <p:cNvPr id="1" name=""/>
        <p:cNvGrpSpPr/>
        <p:nvPr/>
      </p:nvGrpSpPr>
      <p:grpSpPr>
        <a:xfrm>
          <a:off x="0" y="0"/>
          <a:ext cx="0" cy="0"/>
          <a:chOff x="0" y="0"/>
          <a:chExt cx="0" cy="0"/>
        </a:xfrm>
      </p:grpSpPr>
      <p:sp>
        <p:nvSpPr>
          <p:cNvPr id="9" name="Tittel 1">
            <a:extLst>
              <a:ext uri="{FF2B5EF4-FFF2-40B4-BE49-F238E27FC236}">
                <a16:creationId xmlns:a16="http://schemas.microsoft.com/office/drawing/2014/main" id="{98FC1626-6E5A-4321-B003-2ECADA2CDE6D}"/>
              </a:ext>
            </a:extLst>
          </p:cNvPr>
          <p:cNvSpPr>
            <a:spLocks noGrp="1"/>
          </p:cNvSpPr>
          <p:nvPr>
            <p:ph type="title"/>
          </p:nvPr>
        </p:nvSpPr>
        <p:spPr>
          <a:xfrm>
            <a:off x="639413" y="476086"/>
            <a:ext cx="10904435" cy="689608"/>
          </a:xfrm>
        </p:spPr>
        <p:txBody>
          <a:bodyPr rtlCol="0"/>
          <a:lstStyle/>
          <a:p>
            <a:pPr rtl="0"/>
            <a:r>
              <a:rPr lang="nb-NO" noProof="0"/>
              <a:t>Klikk for å redigere tittelstil</a:t>
            </a:r>
          </a:p>
        </p:txBody>
      </p:sp>
      <p:sp>
        <p:nvSpPr>
          <p:cNvPr id="10" name="Rektangel 9">
            <a:extLst>
              <a:ext uri="{FF2B5EF4-FFF2-40B4-BE49-F238E27FC236}">
                <a16:creationId xmlns:a16="http://schemas.microsoft.com/office/drawing/2014/main" id="{3955D66E-614C-4554-AD07-DBF50786CB1C}"/>
              </a:ext>
              <a:ext uri="{C183D7F6-B498-43B3-948B-1728B52AA6E4}">
                <adec:decorative xmlns:adec="http://schemas.microsoft.com/office/drawing/2017/decorative" val="1"/>
              </a:ext>
            </a:extLst>
          </p:cNvPr>
          <p:cNvSpPr/>
          <p:nvPr userDrawn="1"/>
        </p:nvSpPr>
        <p:spPr>
          <a:xfrm>
            <a:off x="-1905" y="1633493"/>
            <a:ext cx="12192000" cy="522450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6" name="Rektangel 15">
            <a:extLst>
              <a:ext uri="{FF2B5EF4-FFF2-40B4-BE49-F238E27FC236}">
                <a16:creationId xmlns:a16="http://schemas.microsoft.com/office/drawing/2014/main" id="{4FC25CFF-3341-490E-864B-9EE585E7DF4D}"/>
              </a:ext>
              <a:ext uri="{C183D7F6-B498-43B3-948B-1728B52AA6E4}">
                <adec:decorative xmlns:adec="http://schemas.microsoft.com/office/drawing/2017/decorative" val="1"/>
              </a:ext>
            </a:extLst>
          </p:cNvPr>
          <p:cNvSpPr/>
          <p:nvPr userDrawn="1"/>
        </p:nvSpPr>
        <p:spPr>
          <a:xfrm>
            <a:off x="-4370" y="1641780"/>
            <a:ext cx="12192000" cy="5224506"/>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2" name="Plassholder for bunntekst 14">
            <a:extLst>
              <a:ext uri="{FF2B5EF4-FFF2-40B4-BE49-F238E27FC236}">
                <a16:creationId xmlns:a16="http://schemas.microsoft.com/office/drawing/2014/main" id="{1A47F1BE-C6F0-4B08-A876-3ACB9A160B5C}"/>
              </a:ext>
            </a:extLst>
          </p:cNvPr>
          <p:cNvSpPr>
            <a:spLocks noGrp="1"/>
          </p:cNvSpPr>
          <p:nvPr>
            <p:ph type="ftr" sz="quarter" idx="11"/>
          </p:nvPr>
        </p:nvSpPr>
        <p:spPr>
          <a:xfrm>
            <a:off x="639413" y="6356350"/>
            <a:ext cx="6291108" cy="365125"/>
          </a:xfr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u="none" strike="noStrike" kern="1200" cap="none" spc="0" normalizeH="0" noProof="0">
                <a:ln>
                  <a:noFill/>
                </a:ln>
                <a:solidFill>
                  <a:srgbClr val="232323">
                    <a:lumMod val="90000"/>
                    <a:lumOff val="10000"/>
                  </a:srgbClr>
                </a:solidFill>
                <a:effectLst/>
                <a:uLnTx/>
                <a:uFillTx/>
                <a:latin typeface="Meiryo UI"/>
                <a:ea typeface="+mn-ea"/>
                <a:cs typeface="+mn-cs"/>
              </a:rPr>
              <a:t>Presentasjonstittel</a:t>
            </a:r>
          </a:p>
        </p:txBody>
      </p:sp>
      <p:sp>
        <p:nvSpPr>
          <p:cNvPr id="13" name="Plassholder for dato 12">
            <a:extLst>
              <a:ext uri="{FF2B5EF4-FFF2-40B4-BE49-F238E27FC236}">
                <a16:creationId xmlns:a16="http://schemas.microsoft.com/office/drawing/2014/main" id="{EB34F470-EFAB-4873-9AF2-800F83174880}"/>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4" name="Plassholder for lysbildenummer 15">
            <a:extLst>
              <a:ext uri="{FF2B5EF4-FFF2-40B4-BE49-F238E27FC236}">
                <a16:creationId xmlns:a16="http://schemas.microsoft.com/office/drawing/2014/main" id="{FCAA1492-8926-496A-9DE4-45E13BA70E71}"/>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
        <p:nvSpPr>
          <p:cNvPr id="3" name="Plassholder for innhold 2">
            <a:extLst>
              <a:ext uri="{FF2B5EF4-FFF2-40B4-BE49-F238E27FC236}">
                <a16:creationId xmlns:a16="http://schemas.microsoft.com/office/drawing/2014/main" id="{72F48288-2CF3-456E-8691-5772D99F82B1}"/>
              </a:ext>
            </a:extLst>
          </p:cNvPr>
          <p:cNvSpPr>
            <a:spLocks noGrp="1"/>
          </p:cNvSpPr>
          <p:nvPr>
            <p:ph sz="quarter" idx="13" hasCustomPrompt="1"/>
          </p:nvPr>
        </p:nvSpPr>
        <p:spPr>
          <a:xfrm>
            <a:off x="398236" y="1887311"/>
            <a:ext cx="11395528" cy="4343400"/>
          </a:xfrm>
        </p:spPr>
        <p:txBody>
          <a:bodyPr rtlCol="0"/>
          <a:lstStyle>
            <a:lvl1pPr>
              <a:defRPr/>
            </a:lvl1pPr>
          </a:lstStyle>
          <a:p>
            <a:pPr lvl="0" rtl="0"/>
            <a:r>
              <a:rPr lang="nb-NO" noProof="0"/>
              <a:t>Klikk for å redigere legg til innhold</a:t>
            </a:r>
          </a:p>
        </p:txBody>
      </p:sp>
    </p:spTree>
    <p:extLst>
      <p:ext uri="{BB962C8B-B14F-4D97-AF65-F5344CB8AC3E}">
        <p14:creationId xmlns:p14="http://schemas.microsoft.com/office/powerpoint/2010/main" val="3989789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dslinje">
    <p:spTree>
      <p:nvGrpSpPr>
        <p:cNvPr id="1" name=""/>
        <p:cNvGrpSpPr/>
        <p:nvPr/>
      </p:nvGrpSpPr>
      <p:grpSpPr>
        <a:xfrm>
          <a:off x="0" y="0"/>
          <a:ext cx="0" cy="0"/>
          <a:chOff x="0" y="0"/>
          <a:chExt cx="0" cy="0"/>
        </a:xfrm>
      </p:grpSpPr>
      <p:sp>
        <p:nvSpPr>
          <p:cNvPr id="9" name="Tittel 1">
            <a:extLst>
              <a:ext uri="{FF2B5EF4-FFF2-40B4-BE49-F238E27FC236}">
                <a16:creationId xmlns:a16="http://schemas.microsoft.com/office/drawing/2014/main" id="{F1D1103D-8943-46F2-B18E-36FF38CAFAE0}"/>
              </a:ext>
            </a:extLst>
          </p:cNvPr>
          <p:cNvSpPr>
            <a:spLocks noGrp="1"/>
          </p:cNvSpPr>
          <p:nvPr>
            <p:ph type="title"/>
          </p:nvPr>
        </p:nvSpPr>
        <p:spPr>
          <a:xfrm>
            <a:off x="639413" y="476086"/>
            <a:ext cx="10904435" cy="689608"/>
          </a:xfrm>
        </p:spPr>
        <p:txBody>
          <a:bodyPr rtlCol="0"/>
          <a:lstStyle/>
          <a:p>
            <a:pPr rtl="0"/>
            <a:r>
              <a:rPr lang="nb-NO" noProof="0"/>
              <a:t>Klikk for å redigere tittelstil</a:t>
            </a:r>
          </a:p>
        </p:txBody>
      </p:sp>
      <p:sp>
        <p:nvSpPr>
          <p:cNvPr id="10" name="Rektangel 9">
            <a:extLst>
              <a:ext uri="{FF2B5EF4-FFF2-40B4-BE49-F238E27FC236}">
                <a16:creationId xmlns:a16="http://schemas.microsoft.com/office/drawing/2014/main" id="{A902D366-4C48-4324-8771-8F9E7BECDD08}"/>
              </a:ext>
              <a:ext uri="{C183D7F6-B498-43B3-948B-1728B52AA6E4}">
                <adec:decorative xmlns:adec="http://schemas.microsoft.com/office/drawing/2017/decorative" val="1"/>
              </a:ext>
            </a:extLst>
          </p:cNvPr>
          <p:cNvSpPr/>
          <p:nvPr userDrawn="1"/>
        </p:nvSpPr>
        <p:spPr>
          <a:xfrm>
            <a:off x="-1905" y="1633493"/>
            <a:ext cx="12192000" cy="522450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5" name="Rektangel 14">
            <a:extLst>
              <a:ext uri="{FF2B5EF4-FFF2-40B4-BE49-F238E27FC236}">
                <a16:creationId xmlns:a16="http://schemas.microsoft.com/office/drawing/2014/main" id="{B139FB3E-2A6A-4BE8-9D79-47B91471CC23}"/>
              </a:ext>
              <a:ext uri="{C183D7F6-B498-43B3-948B-1728B52AA6E4}">
                <adec:decorative xmlns:adec="http://schemas.microsoft.com/office/drawing/2017/decorative" val="1"/>
              </a:ext>
            </a:extLst>
          </p:cNvPr>
          <p:cNvSpPr/>
          <p:nvPr userDrawn="1"/>
        </p:nvSpPr>
        <p:spPr>
          <a:xfrm>
            <a:off x="-4370" y="1641780"/>
            <a:ext cx="12192000" cy="5224506"/>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b-NO" sz="1800" b="0" i="0" u="none" strike="noStrike" kern="1200" cap="none" spc="0" normalizeH="0" baseline="0" noProof="0">
              <a:ln>
                <a:noFill/>
              </a:ln>
              <a:solidFill>
                <a:srgbClr val="FFFFFF"/>
              </a:solidFill>
              <a:effectLst/>
              <a:uLnTx/>
              <a:uFillTx/>
              <a:latin typeface="Meiryo UI"/>
              <a:ea typeface="+mn-ea"/>
              <a:cs typeface="+mn-cs"/>
            </a:endParaRPr>
          </a:p>
        </p:txBody>
      </p:sp>
      <p:sp>
        <p:nvSpPr>
          <p:cNvPr id="11" name="Plassholder for bunntekst 14">
            <a:extLst>
              <a:ext uri="{FF2B5EF4-FFF2-40B4-BE49-F238E27FC236}">
                <a16:creationId xmlns:a16="http://schemas.microsoft.com/office/drawing/2014/main" id="{7E3BBCB1-5D3D-4802-A48D-5D6A7BA51550}"/>
              </a:ext>
            </a:extLst>
          </p:cNvPr>
          <p:cNvSpPr>
            <a:spLocks noGrp="1"/>
          </p:cNvSpPr>
          <p:nvPr>
            <p:ph type="ftr" sz="quarter" idx="11"/>
          </p:nvPr>
        </p:nvSpPr>
        <p:spPr>
          <a:xfrm>
            <a:off x="639413" y="6356350"/>
            <a:ext cx="6291108" cy="365125"/>
          </a:xfrm>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200" b="0" i="0" u="none" strike="noStrike" kern="1200" cap="none" spc="0" normalizeH="0" noProof="0">
                <a:ln>
                  <a:noFill/>
                </a:ln>
                <a:solidFill>
                  <a:srgbClr val="232323">
                    <a:lumMod val="90000"/>
                    <a:lumOff val="10000"/>
                  </a:srgbClr>
                </a:solidFill>
                <a:effectLst/>
                <a:uLnTx/>
                <a:uFillTx/>
                <a:latin typeface="Meiryo UI"/>
                <a:ea typeface="+mn-ea"/>
                <a:cs typeface="+mn-cs"/>
              </a:rPr>
              <a:t>Presentasjonstittel</a:t>
            </a:r>
          </a:p>
        </p:txBody>
      </p:sp>
      <p:sp>
        <p:nvSpPr>
          <p:cNvPr id="12" name="Plassholder for dato 12">
            <a:extLst>
              <a:ext uri="{FF2B5EF4-FFF2-40B4-BE49-F238E27FC236}">
                <a16:creationId xmlns:a16="http://schemas.microsoft.com/office/drawing/2014/main" id="{AE90937E-33CA-4432-A147-746EBB9E7C4A}"/>
              </a:ext>
            </a:extLst>
          </p:cNvPr>
          <p:cNvSpPr>
            <a:spLocks noGrp="1"/>
          </p:cNvSpPr>
          <p:nvPr>
            <p:ph type="dt" sz="half" idx="10"/>
          </p:nvPr>
        </p:nvSpPr>
        <p:spPr>
          <a:xfrm>
            <a:off x="7295738" y="6356350"/>
            <a:ext cx="3033829" cy="365125"/>
          </a:xfrm>
        </p:spPr>
        <p:txBody>
          <a:bodyPr rtlCol="0"/>
          <a:lstStyle/>
          <a:p>
            <a:pPr rtl="0">
              <a:defRPr/>
            </a:pPr>
            <a:r>
              <a:rPr lang="nb-NO" noProof="0">
                <a:solidFill>
                  <a:srgbClr val="232323">
                    <a:lumMod val="90000"/>
                    <a:lumOff val="10000"/>
                  </a:srgbClr>
                </a:solidFill>
              </a:rPr>
              <a:t>20XX</a:t>
            </a:r>
          </a:p>
        </p:txBody>
      </p:sp>
      <p:sp>
        <p:nvSpPr>
          <p:cNvPr id="13" name="Plassholder for lysbildenummer 15">
            <a:extLst>
              <a:ext uri="{FF2B5EF4-FFF2-40B4-BE49-F238E27FC236}">
                <a16:creationId xmlns:a16="http://schemas.microsoft.com/office/drawing/2014/main" id="{CECD9BDC-A2A2-40A0-8DAD-4C56EBE1BDFA}"/>
              </a:ext>
            </a:extLst>
          </p:cNvPr>
          <p:cNvSpPr>
            <a:spLocks noGrp="1"/>
          </p:cNvSpPr>
          <p:nvPr>
            <p:ph type="sldNum" sz="quarter" idx="12"/>
          </p:nvPr>
        </p:nvSpPr>
        <p:spPr>
          <a:xfrm>
            <a:off x="10707939" y="6356350"/>
            <a:ext cx="844649" cy="365125"/>
          </a:xfrm>
        </p:spPr>
        <p:txBody>
          <a:bodyPr rtlCol="0"/>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
        <p:nvSpPr>
          <p:cNvPr id="3" name="Plassholder for innhold 2">
            <a:extLst>
              <a:ext uri="{FF2B5EF4-FFF2-40B4-BE49-F238E27FC236}">
                <a16:creationId xmlns:a16="http://schemas.microsoft.com/office/drawing/2014/main" id="{4C4E3704-0282-421F-BA62-C1A7E0B072EA}"/>
              </a:ext>
            </a:extLst>
          </p:cNvPr>
          <p:cNvSpPr>
            <a:spLocks noGrp="1"/>
          </p:cNvSpPr>
          <p:nvPr>
            <p:ph sz="quarter" idx="13" hasCustomPrompt="1"/>
          </p:nvPr>
        </p:nvSpPr>
        <p:spPr>
          <a:xfrm>
            <a:off x="838200" y="1619250"/>
            <a:ext cx="10515600" cy="4848225"/>
          </a:xfrm>
        </p:spPr>
        <p:txBody>
          <a:bodyPr rtlCol="0"/>
          <a:lstStyle>
            <a:lvl1pPr>
              <a:defRPr/>
            </a:lvl1pPr>
          </a:lstStyle>
          <a:p>
            <a:pPr lvl="0" rtl="0"/>
            <a:r>
              <a:rPr lang="nb-NO" noProof="0"/>
              <a:t>Klikk for å legge til innhold</a:t>
            </a:r>
          </a:p>
        </p:txBody>
      </p:sp>
    </p:spTree>
    <p:extLst>
      <p:ext uri="{BB962C8B-B14F-4D97-AF65-F5344CB8AC3E}">
        <p14:creationId xmlns:p14="http://schemas.microsoft.com/office/powerpoint/2010/main" val="652577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FAE79F0E-E6F3-4029-A461-CBE56588470B}"/>
              </a:ext>
            </a:extLst>
          </p:cNvPr>
          <p:cNvSpPr/>
          <p:nvPr/>
        </p:nvSpPr>
        <p:spPr>
          <a:xfrm>
            <a:off x="0" y="0"/>
            <a:ext cx="12192000" cy="986306"/>
          </a:xfrm>
          <a:prstGeom prst="rect">
            <a:avLst/>
          </a:prstGeom>
          <a:pattFill prst="lgGrid">
            <a:fgClr>
              <a:schemeClr val="tx2">
                <a:lumMod val="10000"/>
                <a:lumOff val="90000"/>
              </a:schemeClr>
            </a:fgClr>
            <a:bgClr>
              <a:schemeClr val="bg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b-NO" noProof="0"/>
          </a:p>
        </p:txBody>
      </p:sp>
      <p:sp>
        <p:nvSpPr>
          <p:cNvPr id="13" name="Rektangel 12">
            <a:extLst>
              <a:ext uri="{FF2B5EF4-FFF2-40B4-BE49-F238E27FC236}">
                <a16:creationId xmlns:a16="http://schemas.microsoft.com/office/drawing/2014/main" id="{FD5D58A2-1B1F-4DF4-936E-885ECC73E6F0}"/>
              </a:ext>
            </a:extLst>
          </p:cNvPr>
          <p:cNvSpPr/>
          <p:nvPr/>
        </p:nvSpPr>
        <p:spPr>
          <a:xfrm>
            <a:off x="350520" y="279792"/>
            <a:ext cx="11475720" cy="98630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nb-NO" sz="2400" b="1" noProof="0">
              <a:latin typeface="Meiryo" panose="020B0604030504040204" pitchFamily="34" charset="-128"/>
              <a:ea typeface="Meiryo" panose="020B0604030504040204" pitchFamily="34" charset="-128"/>
            </a:endParaRPr>
          </a:p>
        </p:txBody>
      </p:sp>
      <p:sp>
        <p:nvSpPr>
          <p:cNvPr id="2" name="Plassholder for tittel 1">
            <a:extLst>
              <a:ext uri="{FF2B5EF4-FFF2-40B4-BE49-F238E27FC236}">
                <a16:creationId xmlns:a16="http://schemas.microsoft.com/office/drawing/2014/main" id="{2DD9B9AA-BDD3-49A4-84E0-99DC3EF10AFB}"/>
              </a:ext>
            </a:extLst>
          </p:cNvPr>
          <p:cNvSpPr>
            <a:spLocks noGrp="1"/>
          </p:cNvSpPr>
          <p:nvPr>
            <p:ph type="title"/>
          </p:nvPr>
        </p:nvSpPr>
        <p:spPr>
          <a:xfrm>
            <a:off x="639413" y="476086"/>
            <a:ext cx="10904435" cy="689608"/>
          </a:xfrm>
          <a:prstGeom prst="rect">
            <a:avLst/>
          </a:prstGeom>
        </p:spPr>
        <p:txBody>
          <a:bodyPr vert="horz" lIns="109728" tIns="109728" rIns="109728" bIns="91440" rtlCol="0" anchor="ctr">
            <a:normAutofit/>
          </a:bodyPr>
          <a:lstStyle/>
          <a:p>
            <a:pPr rtl="0"/>
            <a:r>
              <a:rPr lang="nb-NO" noProof="0"/>
              <a:t>Klikk for å redigere tittelstil i malen</a:t>
            </a:r>
          </a:p>
        </p:txBody>
      </p:sp>
      <p:sp>
        <p:nvSpPr>
          <p:cNvPr id="3" name="Plassholder for tekst 2">
            <a:extLst>
              <a:ext uri="{FF2B5EF4-FFF2-40B4-BE49-F238E27FC236}">
                <a16:creationId xmlns:a16="http://schemas.microsoft.com/office/drawing/2014/main" id="{42EB1D57-5959-4202-BB86-AFBA794FA532}"/>
              </a:ext>
            </a:extLst>
          </p:cNvPr>
          <p:cNvSpPr>
            <a:spLocks noGrp="1"/>
          </p:cNvSpPr>
          <p:nvPr>
            <p:ph type="body" idx="1"/>
          </p:nvPr>
        </p:nvSpPr>
        <p:spPr>
          <a:xfrm>
            <a:off x="639412" y="1639615"/>
            <a:ext cx="10904435" cy="4537348"/>
          </a:xfrm>
          <a:prstGeom prst="rect">
            <a:avLst/>
          </a:prstGeom>
        </p:spPr>
        <p:txBody>
          <a:bodyPr vert="horz" lIns="91440" tIns="45720" rIns="91440" bIns="45720" rtlCol="0">
            <a:normAutofit/>
          </a:bodyPr>
          <a:lstStyle/>
          <a:p>
            <a:pPr lvl="0" rtl="0"/>
            <a:r>
              <a:rPr lang="nb-NO" noProof="0"/>
              <a:t>Klikk for å redigere tekststiler i malen</a:t>
            </a:r>
          </a:p>
          <a:p>
            <a:pPr lvl="1" rtl="0"/>
            <a:r>
              <a:rPr lang="nb-NO" noProof="0"/>
              <a:t>Andre nivå</a:t>
            </a:r>
          </a:p>
          <a:p>
            <a:pPr lvl="2" rtl="0"/>
            <a:r>
              <a:rPr lang="nb-NO" noProof="0"/>
              <a:t>Tredje nivå</a:t>
            </a:r>
          </a:p>
          <a:p>
            <a:pPr lvl="3" rtl="0"/>
            <a:r>
              <a:rPr lang="nb-NO" noProof="0"/>
              <a:t>Fjerde nivå</a:t>
            </a:r>
          </a:p>
          <a:p>
            <a:pPr lvl="4" rtl="0"/>
            <a:r>
              <a:rPr lang="nb-NO" noProof="0"/>
              <a:t>Femte nivå</a:t>
            </a:r>
          </a:p>
        </p:txBody>
      </p:sp>
      <p:sp>
        <p:nvSpPr>
          <p:cNvPr id="4" name="Plassholder for dato 3">
            <a:extLst>
              <a:ext uri="{FF2B5EF4-FFF2-40B4-BE49-F238E27FC236}">
                <a16:creationId xmlns:a16="http://schemas.microsoft.com/office/drawing/2014/main" id="{96B0E3D2-19DD-4BA8-81DE-A095DB31E14C}"/>
              </a:ext>
            </a:extLst>
          </p:cNvPr>
          <p:cNvSpPr>
            <a:spLocks noGrp="1"/>
          </p:cNvSpPr>
          <p:nvPr>
            <p:ph type="dt" sz="half" idx="2"/>
          </p:nvPr>
        </p:nvSpPr>
        <p:spPr>
          <a:xfrm>
            <a:off x="7295738" y="6356350"/>
            <a:ext cx="3033829" cy="365125"/>
          </a:xfrm>
          <a:prstGeom prst="rect">
            <a:avLst/>
          </a:prstGeom>
        </p:spPr>
        <p:txBody>
          <a:bodyPr vert="horz" lIns="91440" tIns="45720" rIns="91440" bIns="45720" rtlCol="0" anchor="ctr"/>
          <a:lstStyle>
            <a:lvl1pPr algn="r">
              <a:defRPr sz="1200">
                <a:solidFill>
                  <a:schemeClr val="tx1">
                    <a:lumMod val="90000"/>
                    <a:lumOff val="10000"/>
                  </a:schemeClr>
                </a:solidFill>
              </a:defRPr>
            </a:lvl1pPr>
          </a:lstStyle>
          <a:p>
            <a:pPr rtl="0"/>
            <a:r>
              <a:rPr lang="nb-NO" noProof="0"/>
              <a:t>20XX</a:t>
            </a:r>
          </a:p>
        </p:txBody>
      </p:sp>
      <p:sp>
        <p:nvSpPr>
          <p:cNvPr id="5" name="Plassholder for bunntekst 4">
            <a:extLst>
              <a:ext uri="{FF2B5EF4-FFF2-40B4-BE49-F238E27FC236}">
                <a16:creationId xmlns:a16="http://schemas.microsoft.com/office/drawing/2014/main" id="{B4962D90-3DF7-4BB4-808C-F89E354103E2}"/>
              </a:ext>
            </a:extLst>
          </p:cNvPr>
          <p:cNvSpPr>
            <a:spLocks noGrp="1"/>
          </p:cNvSpPr>
          <p:nvPr>
            <p:ph type="ftr" sz="quarter" idx="3"/>
          </p:nvPr>
        </p:nvSpPr>
        <p:spPr>
          <a:xfrm>
            <a:off x="639413" y="6356350"/>
            <a:ext cx="6291108" cy="365125"/>
          </a:xfrm>
          <a:prstGeom prst="rect">
            <a:avLst/>
          </a:prstGeom>
        </p:spPr>
        <p:txBody>
          <a:bodyPr vert="horz" lIns="91440" tIns="45720" rIns="91440" bIns="45720" rtlCol="0" anchor="ctr"/>
          <a:lstStyle>
            <a:lvl1pPr algn="l">
              <a:defRPr sz="1200">
                <a:solidFill>
                  <a:schemeClr val="tx1">
                    <a:lumMod val="90000"/>
                    <a:lumOff val="10000"/>
                  </a:schemeClr>
                </a:solidFill>
              </a:defRPr>
            </a:lvl1pPr>
          </a:lstStyle>
          <a:p>
            <a:pPr rtl="0"/>
            <a:r>
              <a:rPr lang="nb-NO" noProof="0"/>
              <a:t>Presentasjonstittel</a:t>
            </a:r>
          </a:p>
        </p:txBody>
      </p:sp>
      <p:sp>
        <p:nvSpPr>
          <p:cNvPr id="6" name="Plassholder for lysbildenummer 5">
            <a:extLst>
              <a:ext uri="{FF2B5EF4-FFF2-40B4-BE49-F238E27FC236}">
                <a16:creationId xmlns:a16="http://schemas.microsoft.com/office/drawing/2014/main" id="{07276974-1464-4D58-B215-63300577672D}"/>
              </a:ext>
            </a:extLst>
          </p:cNvPr>
          <p:cNvSpPr>
            <a:spLocks noGrp="1"/>
          </p:cNvSpPr>
          <p:nvPr>
            <p:ph type="sldNum" sz="quarter" idx="4"/>
          </p:nvPr>
        </p:nvSpPr>
        <p:spPr>
          <a:xfrm>
            <a:off x="10707939" y="6356350"/>
            <a:ext cx="844649" cy="365125"/>
          </a:xfrm>
          <a:prstGeom prst="rect">
            <a:avLst/>
          </a:prstGeom>
        </p:spPr>
        <p:txBody>
          <a:bodyPr vert="horz" lIns="91440" tIns="45720" rIns="91440" bIns="45720" rtlCol="0" anchor="ctr"/>
          <a:lstStyle>
            <a:lvl1pPr algn="r">
              <a:defRPr sz="1200">
                <a:solidFill>
                  <a:schemeClr val="tx1">
                    <a:lumMod val="90000"/>
                    <a:lumOff val="10000"/>
                  </a:schemeClr>
                </a:solidFill>
              </a:defRPr>
            </a:lvl1pPr>
          </a:lstStyle>
          <a:p>
            <a:pPr rtl="0"/>
            <a:fld id="{E20EFF4B-E35B-4DE6-97A9-05E54E649A15}" type="slidenum">
              <a:rPr lang="nb-NO" noProof="0" smtClean="0"/>
              <a:pPr rtl="0"/>
              <a:t>‹#›</a:t>
            </a:fld>
            <a:endParaRPr lang="nb-NO" noProof="0"/>
          </a:p>
        </p:txBody>
      </p:sp>
    </p:spTree>
    <p:extLst>
      <p:ext uri="{BB962C8B-B14F-4D97-AF65-F5344CB8AC3E}">
        <p14:creationId xmlns:p14="http://schemas.microsoft.com/office/powerpoint/2010/main" val="3461380414"/>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3" r:id="rId12"/>
    <p:sldLayoutId id="2147483722" r:id="rId13"/>
  </p:sldLayoutIdLst>
  <p:hf hdr="0"/>
  <p:txStyles>
    <p:titleStyle>
      <a:lvl1pPr marL="0" algn="l" defTabSz="914400" rtl="0" eaLnBrk="1" latinLnBrk="0" hangingPunct="1">
        <a:lnSpc>
          <a:spcPct val="90000"/>
        </a:lnSpc>
        <a:spcBef>
          <a:spcPct val="0"/>
        </a:spcBef>
        <a:buNone/>
        <a:defRPr lang="en-US" sz="2400" b="1" kern="1200" spc="150" baseline="0" dirty="0" smtClean="0">
          <a:solidFill>
            <a:schemeClr val="tx1"/>
          </a:solidFill>
          <a:latin typeface="+mj-lt"/>
          <a:ea typeface="+mj-ea"/>
          <a:cs typeface="+mj-cs"/>
        </a:defRPr>
      </a:lvl1pPr>
    </p:titleStyle>
    <p:bodyStyle>
      <a:lvl1pPr marL="0" indent="0" algn="l" defTabSz="914400" rtl="0" eaLnBrk="1" latinLnBrk="0" hangingPunct="1">
        <a:lnSpc>
          <a:spcPct val="150000"/>
        </a:lnSpc>
        <a:spcBef>
          <a:spcPts val="1500"/>
        </a:spcBef>
        <a:buClr>
          <a:schemeClr val="accent2"/>
        </a:buClr>
        <a:buFontTx/>
        <a:buNone/>
        <a:defRPr sz="1500" b="1" kern="1200" spc="150" baseline="0">
          <a:solidFill>
            <a:schemeClr val="tx1"/>
          </a:solidFill>
          <a:latin typeface="+mn-lt"/>
          <a:ea typeface="+mn-ea"/>
          <a:cs typeface="+mn-cs"/>
        </a:defRPr>
      </a:lvl1pPr>
      <a:lvl2pPr marL="0" indent="0" algn="l" defTabSz="914400" rtl="0" eaLnBrk="1" latinLnBrk="0" hangingPunct="1">
        <a:lnSpc>
          <a:spcPct val="150000"/>
        </a:lnSpc>
        <a:spcBef>
          <a:spcPts val="500"/>
        </a:spcBef>
        <a:buClr>
          <a:schemeClr val="accent2"/>
        </a:buClr>
        <a:buFontTx/>
        <a:buNone/>
        <a:defRPr sz="1500" kern="1200" spc="150" baseline="0">
          <a:solidFill>
            <a:schemeClr val="tx1"/>
          </a:solidFill>
          <a:latin typeface="+mn-lt"/>
          <a:ea typeface="+mn-ea"/>
          <a:cs typeface="+mn-cs"/>
        </a:defRPr>
      </a:lvl2pPr>
      <a:lvl3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3pPr>
      <a:lvl4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4pPr>
      <a:lvl5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17/06/relationships/model3d" Target="../media/model3d2.glb"/><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6.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5.sv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image" Target="../media/image40.png"/><Relationship Id="rId15" Type="http://schemas.openxmlformats.org/officeDocument/2006/relationships/image" Target="../media/image48.png"/><Relationship Id="rId10" Type="http://schemas.openxmlformats.org/officeDocument/2006/relationships/image" Target="../media/image37.svg"/><Relationship Id="rId4" Type="http://schemas.openxmlformats.org/officeDocument/2006/relationships/image" Target="../media/image39.png"/><Relationship Id="rId9" Type="http://schemas.openxmlformats.org/officeDocument/2006/relationships/image" Target="../media/image36.png"/><Relationship Id="rId1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62.jpeg"/><Relationship Id="rId4" Type="http://schemas.openxmlformats.org/officeDocument/2006/relationships/image" Target="../media/image61.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3459F77-60F4-681F-AA6C-0BEF1631A60D}"/>
              </a:ext>
            </a:extLst>
          </p:cNvPr>
          <p:cNvSpPr>
            <a:spLocks noGrp="1"/>
          </p:cNvSpPr>
          <p:nvPr>
            <p:ph type="title"/>
          </p:nvPr>
        </p:nvSpPr>
        <p:spPr/>
        <p:txBody>
          <a:bodyPr/>
          <a:lstStyle/>
          <a:p>
            <a:r>
              <a:rPr lang="nb-NO"/>
              <a:t>Utstyr</a:t>
            </a:r>
          </a:p>
        </p:txBody>
      </p:sp>
      <p:sp>
        <p:nvSpPr>
          <p:cNvPr id="3" name="Plassholder for innhold 2">
            <a:extLst>
              <a:ext uri="{FF2B5EF4-FFF2-40B4-BE49-F238E27FC236}">
                <a16:creationId xmlns:a16="http://schemas.microsoft.com/office/drawing/2014/main" id="{44B842C0-3F46-6D1C-9483-EF289994E39F}"/>
              </a:ext>
            </a:extLst>
          </p:cNvPr>
          <p:cNvSpPr>
            <a:spLocks noGrp="1"/>
          </p:cNvSpPr>
          <p:nvPr>
            <p:ph idx="14"/>
          </p:nvPr>
        </p:nvSpPr>
        <p:spPr/>
        <p:txBody>
          <a:bodyPr/>
          <a:lstStyle/>
          <a:p>
            <a:r>
              <a:rPr lang="nb-NO" b="0"/>
              <a:t>Anbefalt minimumssett:</a:t>
            </a:r>
            <a:endParaRPr lang="nb-NO"/>
          </a:p>
        </p:txBody>
      </p:sp>
      <p:sp>
        <p:nvSpPr>
          <p:cNvPr id="4" name="Plassholder for innhold 3">
            <a:extLst>
              <a:ext uri="{FF2B5EF4-FFF2-40B4-BE49-F238E27FC236}">
                <a16:creationId xmlns:a16="http://schemas.microsoft.com/office/drawing/2014/main" id="{70F6B52D-BBBA-C1F1-40E2-38B8D40B332E}"/>
              </a:ext>
            </a:extLst>
          </p:cNvPr>
          <p:cNvSpPr>
            <a:spLocks noGrp="1"/>
          </p:cNvSpPr>
          <p:nvPr>
            <p:ph idx="1"/>
          </p:nvPr>
        </p:nvSpPr>
        <p:spPr>
          <a:xfrm>
            <a:off x="1010884" y="2069955"/>
            <a:ext cx="4727735" cy="4105067"/>
          </a:xfrm>
        </p:spPr>
        <p:txBody>
          <a:bodyPr>
            <a:normAutofit fontScale="62500" lnSpcReduction="20000"/>
          </a:bodyPr>
          <a:lstStyle/>
          <a:p>
            <a:pPr fontAlgn="base"/>
            <a:r>
              <a:rPr lang="nb-NO" b="0"/>
              <a:t>Papp (dobbel bølgepapp) + tape (gjerne </a:t>
            </a:r>
            <a:r>
              <a:rPr lang="nb-NO" b="0" err="1"/>
              <a:t>gaffatape</a:t>
            </a:r>
            <a:r>
              <a:rPr lang="nb-NO" b="0"/>
              <a:t>)</a:t>
            </a:r>
          </a:p>
          <a:p>
            <a:pPr fontAlgn="base"/>
            <a:r>
              <a:rPr lang="nb-NO" b="0"/>
              <a:t>Limpistol og lim</a:t>
            </a:r>
          </a:p>
          <a:p>
            <a:pPr fontAlgn="base"/>
            <a:r>
              <a:rPr lang="nb-NO" b="0"/>
              <a:t>Saks og/eller kniv (etter skolens rutiner) + skjærematter</a:t>
            </a:r>
          </a:p>
          <a:p>
            <a:pPr fontAlgn="base"/>
            <a:r>
              <a:rPr lang="nb-NO" b="0"/>
              <a:t>Linjal og målebånd</a:t>
            </a:r>
          </a:p>
          <a:p>
            <a:pPr fontAlgn="base"/>
            <a:r>
              <a:rPr lang="nb-NO" b="0"/>
              <a:t>Rute-/millimeterpapir</a:t>
            </a:r>
          </a:p>
          <a:p>
            <a:pPr fontAlgn="base"/>
            <a:r>
              <a:rPr lang="nb-NO" b="0"/>
              <a:t>Blyant</a:t>
            </a:r>
          </a:p>
          <a:p>
            <a:pPr fontAlgn="base"/>
            <a:r>
              <a:rPr lang="nb-NO" b="0"/>
              <a:t>Balje/brett til </a:t>
            </a:r>
            <a:r>
              <a:rPr lang="nb-NO" b="0" err="1"/>
              <a:t>vanntest</a:t>
            </a:r>
            <a:endParaRPr lang="nb-NO" b="0"/>
          </a:p>
          <a:p>
            <a:pPr fontAlgn="base"/>
            <a:r>
              <a:rPr lang="nb-NO" b="0"/>
              <a:t>Målekopp eller flaske</a:t>
            </a:r>
          </a:p>
          <a:p>
            <a:pPr fontAlgn="base"/>
            <a:r>
              <a:rPr lang="nb-NO" b="0"/>
              <a:t>Chromebook eller PC til regneark (Google </a:t>
            </a:r>
            <a:r>
              <a:rPr lang="nb-NO" b="0" err="1"/>
              <a:t>Sheets</a:t>
            </a:r>
            <a:r>
              <a:rPr lang="nb-NO" b="0"/>
              <a:t>/Excel)</a:t>
            </a:r>
          </a:p>
        </p:txBody>
      </p:sp>
      <p:sp>
        <p:nvSpPr>
          <p:cNvPr id="5" name="Plassholder for innhold 4">
            <a:extLst>
              <a:ext uri="{FF2B5EF4-FFF2-40B4-BE49-F238E27FC236}">
                <a16:creationId xmlns:a16="http://schemas.microsoft.com/office/drawing/2014/main" id="{BF758211-09AB-A025-689A-F6C9A4BF5529}"/>
              </a:ext>
            </a:extLst>
          </p:cNvPr>
          <p:cNvSpPr>
            <a:spLocks noGrp="1"/>
          </p:cNvSpPr>
          <p:nvPr>
            <p:ph idx="15"/>
          </p:nvPr>
        </p:nvSpPr>
        <p:spPr>
          <a:xfrm>
            <a:off x="6582127" y="1481580"/>
            <a:ext cx="4727735" cy="896867"/>
          </a:xfrm>
        </p:spPr>
        <p:txBody>
          <a:bodyPr/>
          <a:lstStyle/>
          <a:p>
            <a:r>
              <a:rPr lang="nb-NO" b="0"/>
              <a:t>Tillegg hvis dere har utstyr og hvis skolen tillater det:</a:t>
            </a:r>
            <a:endParaRPr lang="nb-NO"/>
          </a:p>
        </p:txBody>
      </p:sp>
      <p:sp>
        <p:nvSpPr>
          <p:cNvPr id="6" name="Plassholder for innhold 5">
            <a:extLst>
              <a:ext uri="{FF2B5EF4-FFF2-40B4-BE49-F238E27FC236}">
                <a16:creationId xmlns:a16="http://schemas.microsoft.com/office/drawing/2014/main" id="{FEE4C574-3F28-4D88-EC73-1B6FDB49D052}"/>
              </a:ext>
            </a:extLst>
          </p:cNvPr>
          <p:cNvSpPr>
            <a:spLocks noGrp="1"/>
          </p:cNvSpPr>
          <p:nvPr>
            <p:ph idx="13"/>
          </p:nvPr>
        </p:nvSpPr>
        <p:spPr>
          <a:xfrm>
            <a:off x="6582127" y="2501668"/>
            <a:ext cx="4727735" cy="3873646"/>
          </a:xfrm>
        </p:spPr>
        <p:txBody>
          <a:bodyPr>
            <a:normAutofit/>
          </a:bodyPr>
          <a:lstStyle/>
          <a:p>
            <a:pPr fontAlgn="base"/>
            <a:r>
              <a:rPr lang="nb-NO" sz="900" b="0"/>
              <a:t>Plastknekker</a:t>
            </a:r>
          </a:p>
          <a:p>
            <a:pPr fontAlgn="base"/>
            <a:r>
              <a:rPr lang="nb-NO" sz="900" b="0"/>
              <a:t>Loddebolt (kun lærer/etter rutiner)</a:t>
            </a:r>
          </a:p>
          <a:p>
            <a:pPr fontAlgn="base"/>
            <a:r>
              <a:rPr lang="nb-NO" sz="900" b="0"/>
              <a:t>Laserskjærer</a:t>
            </a:r>
          </a:p>
          <a:p>
            <a:pPr fontAlgn="base"/>
            <a:r>
              <a:rPr lang="nb-NO" sz="900" b="0"/>
              <a:t>3D‑printer</a:t>
            </a:r>
          </a:p>
          <a:p>
            <a:pPr fontAlgn="base"/>
            <a:r>
              <a:rPr lang="nb-NO" sz="900" b="0"/>
              <a:t>Varm limpistol til tetting</a:t>
            </a:r>
          </a:p>
          <a:p>
            <a:pPr fontAlgn="base"/>
            <a:r>
              <a:rPr lang="nb-NO" sz="900" b="0"/>
              <a:t>Silikon/lim som tåler vann (valgfritt).</a:t>
            </a:r>
          </a:p>
          <a:p>
            <a:endParaRPr lang="nb-NO" sz="900"/>
          </a:p>
        </p:txBody>
      </p:sp>
      <p:sp>
        <p:nvSpPr>
          <p:cNvPr id="9" name="Plassholder for lysbildenummer 8">
            <a:extLst>
              <a:ext uri="{FF2B5EF4-FFF2-40B4-BE49-F238E27FC236}">
                <a16:creationId xmlns:a16="http://schemas.microsoft.com/office/drawing/2014/main" id="{5AA7F66B-A2D2-223D-7B9A-FF9032969BD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Tree>
    <p:extLst>
      <p:ext uri="{BB962C8B-B14F-4D97-AF65-F5344CB8AC3E}">
        <p14:creationId xmlns:p14="http://schemas.microsoft.com/office/powerpoint/2010/main" val="22432999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ED60F-DE1D-3FB5-EC26-CD81D5936646}"/>
            </a:ext>
          </a:extLst>
        </p:cNvPr>
        <p:cNvGrpSpPr/>
        <p:nvPr/>
      </p:nvGrpSpPr>
      <p:grpSpPr>
        <a:xfrm>
          <a:off x="0" y="0"/>
          <a:ext cx="0" cy="0"/>
          <a:chOff x="0" y="0"/>
          <a:chExt cx="0" cy="0"/>
        </a:xfrm>
      </p:grpSpPr>
      <p:sp>
        <p:nvSpPr>
          <p:cNvPr id="2" name="Tittel 1">
            <a:extLst>
              <a:ext uri="{FF2B5EF4-FFF2-40B4-BE49-F238E27FC236}">
                <a16:creationId xmlns:a16="http://schemas.microsoft.com/office/drawing/2014/main" id="{E3BA7820-83B6-323B-47F6-1D3FB8F08175}"/>
              </a:ext>
            </a:extLst>
          </p:cNvPr>
          <p:cNvSpPr>
            <a:spLocks noGrp="1"/>
          </p:cNvSpPr>
          <p:nvPr>
            <p:ph type="title"/>
          </p:nvPr>
        </p:nvSpPr>
        <p:spPr>
          <a:solidFill>
            <a:schemeClr val="tx2"/>
          </a:solidFill>
        </p:spPr>
        <p:txBody>
          <a:bodyPr/>
          <a:lstStyle/>
          <a:p>
            <a:r>
              <a:rPr lang="nb-NO">
                <a:solidFill>
                  <a:schemeClr val="bg1"/>
                </a:solidFill>
              </a:rPr>
              <a:t>VIKTIGE ORD VI KOMMER TIL Å BRUKE</a:t>
            </a:r>
          </a:p>
        </p:txBody>
      </p:sp>
      <p:sp>
        <p:nvSpPr>
          <p:cNvPr id="3" name="Plassholder for innhold 2">
            <a:extLst>
              <a:ext uri="{FF2B5EF4-FFF2-40B4-BE49-F238E27FC236}">
                <a16:creationId xmlns:a16="http://schemas.microsoft.com/office/drawing/2014/main" id="{A336ADB5-CD35-8EAD-3D92-898F7EBE82A0}"/>
              </a:ext>
            </a:extLst>
          </p:cNvPr>
          <p:cNvSpPr>
            <a:spLocks noGrp="1"/>
          </p:cNvSpPr>
          <p:nvPr>
            <p:ph idx="1"/>
          </p:nvPr>
        </p:nvSpPr>
        <p:spPr/>
        <p:txBody>
          <a:bodyPr/>
          <a:lstStyle/>
          <a:p>
            <a:endParaRPr lang="nb-NO"/>
          </a:p>
          <a:p>
            <a:endParaRPr lang="nb-NO"/>
          </a:p>
        </p:txBody>
      </p:sp>
      <p:pic>
        <p:nvPicPr>
          <p:cNvPr id="14" name="Plassholder for bilde 13" descr="Et bilde som inneholder Menneskeansikt, klær, person, Barnekunst&#10;&#10;KI-generert innhold kan være feil.">
            <a:extLst>
              <a:ext uri="{FF2B5EF4-FFF2-40B4-BE49-F238E27FC236}">
                <a16:creationId xmlns:a16="http://schemas.microsoft.com/office/drawing/2014/main" id="{AB2EA9CF-D045-A3C8-7BC1-75F5DDF2968F}"/>
              </a:ext>
            </a:extLst>
          </p:cNvPr>
          <p:cNvPicPr>
            <a:picLocks noGrp="1" noChangeAspect="1"/>
          </p:cNvPicPr>
          <p:nvPr>
            <p:ph type="pic" sz="quarter" idx="13"/>
          </p:nvPr>
        </p:nvPicPr>
        <p:blipFill>
          <a:blip r:embed="rId3"/>
          <a:srcRect t="-5428" b="30639"/>
          <a:stretch>
            <a:fillRect/>
          </a:stretch>
        </p:blipFill>
        <p:spPr>
          <a:xfrm>
            <a:off x="7526867" y="-57994"/>
            <a:ext cx="4665133" cy="2326290"/>
          </a:xfrm>
          <a:custGeom>
            <a:avLst/>
            <a:gdLst>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254000 h 2222500"/>
              <a:gd name="connsiteX5" fmla="*/ 0 w 4665133"/>
              <a:gd name="connsiteY5"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0 w 4665133"/>
              <a:gd name="connsiteY5" fmla="*/ 254000 h 2222500"/>
              <a:gd name="connsiteX6" fmla="*/ 0 w 4665133"/>
              <a:gd name="connsiteY6"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0 w 4665133"/>
              <a:gd name="connsiteY5" fmla="*/ 567267 h 2222500"/>
              <a:gd name="connsiteX6" fmla="*/ 0 w 4665133"/>
              <a:gd name="connsiteY6" fmla="*/ 254000 h 2222500"/>
              <a:gd name="connsiteX7" fmla="*/ 0 w 4665133"/>
              <a:gd name="connsiteY7" fmla="*/ 0 h 2222500"/>
              <a:gd name="connsiteX0" fmla="*/ 8467 w 4673600"/>
              <a:gd name="connsiteY0" fmla="*/ 0 h 2222500"/>
              <a:gd name="connsiteX1" fmla="*/ 4673600 w 4673600"/>
              <a:gd name="connsiteY1" fmla="*/ 0 h 2222500"/>
              <a:gd name="connsiteX2" fmla="*/ 4673600 w 4673600"/>
              <a:gd name="connsiteY2" fmla="*/ 2222500 h 2222500"/>
              <a:gd name="connsiteX3" fmla="*/ 8467 w 4673600"/>
              <a:gd name="connsiteY3" fmla="*/ 2222500 h 2222500"/>
              <a:gd name="connsiteX4" fmla="*/ 8467 w 4673600"/>
              <a:gd name="connsiteY4" fmla="*/ 1270000 h 2222500"/>
              <a:gd name="connsiteX5" fmla="*/ 0 w 4673600"/>
              <a:gd name="connsiteY5" fmla="*/ 973667 h 2222500"/>
              <a:gd name="connsiteX6" fmla="*/ 8467 w 4673600"/>
              <a:gd name="connsiteY6" fmla="*/ 567267 h 2222500"/>
              <a:gd name="connsiteX7" fmla="*/ 8467 w 4673600"/>
              <a:gd name="connsiteY7" fmla="*/ 254000 h 2222500"/>
              <a:gd name="connsiteX8" fmla="*/ 8467 w 4673600"/>
              <a:gd name="connsiteY8" fmla="*/ 0 h 2222500"/>
              <a:gd name="connsiteX0" fmla="*/ 8467 w 4673600"/>
              <a:gd name="connsiteY0" fmla="*/ 0 h 2222500"/>
              <a:gd name="connsiteX1" fmla="*/ 4673600 w 4673600"/>
              <a:gd name="connsiteY1" fmla="*/ 0 h 2222500"/>
              <a:gd name="connsiteX2" fmla="*/ 4673600 w 4673600"/>
              <a:gd name="connsiteY2" fmla="*/ 2222500 h 2222500"/>
              <a:gd name="connsiteX3" fmla="*/ 8467 w 4673600"/>
              <a:gd name="connsiteY3" fmla="*/ 2222500 h 2222500"/>
              <a:gd name="connsiteX4" fmla="*/ 8467 w 4673600"/>
              <a:gd name="connsiteY4" fmla="*/ 1270000 h 2222500"/>
              <a:gd name="connsiteX5" fmla="*/ 0 w 4673600"/>
              <a:gd name="connsiteY5" fmla="*/ 973667 h 2222500"/>
              <a:gd name="connsiteX6" fmla="*/ 618067 w 4673600"/>
              <a:gd name="connsiteY6" fmla="*/ 270934 h 2222500"/>
              <a:gd name="connsiteX7" fmla="*/ 8467 w 4673600"/>
              <a:gd name="connsiteY7" fmla="*/ 254000 h 2222500"/>
              <a:gd name="connsiteX8" fmla="*/ 8467 w 4673600"/>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601133 w 4665133"/>
              <a:gd name="connsiteY5" fmla="*/ 1261534 h 2222500"/>
              <a:gd name="connsiteX6" fmla="*/ 609600 w 4665133"/>
              <a:gd name="connsiteY6" fmla="*/ 270934 h 2222500"/>
              <a:gd name="connsiteX7" fmla="*/ 0 w 4665133"/>
              <a:gd name="connsiteY7" fmla="*/ 254000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0 w 4665133"/>
              <a:gd name="connsiteY7" fmla="*/ 254000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8467 w 4665133"/>
              <a:gd name="connsiteY7" fmla="*/ 287866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8467 w 4665133"/>
              <a:gd name="connsiteY7" fmla="*/ 262466 h 2222500"/>
              <a:gd name="connsiteX8" fmla="*/ 0 w 4665133"/>
              <a:gd name="connsiteY8" fmla="*/ 0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5133" h="2222500">
                <a:moveTo>
                  <a:pt x="0" y="0"/>
                </a:moveTo>
                <a:lnTo>
                  <a:pt x="4665133" y="0"/>
                </a:lnTo>
                <a:lnTo>
                  <a:pt x="4665133" y="2222500"/>
                </a:lnTo>
                <a:lnTo>
                  <a:pt x="0" y="2222500"/>
                </a:lnTo>
                <a:lnTo>
                  <a:pt x="0" y="1261533"/>
                </a:lnTo>
                <a:lnTo>
                  <a:pt x="601133" y="1261534"/>
                </a:lnTo>
                <a:cubicBezTo>
                  <a:pt x="603955" y="931334"/>
                  <a:pt x="606778" y="601134"/>
                  <a:pt x="609600" y="270934"/>
                </a:cubicBezTo>
                <a:lnTo>
                  <a:pt x="8467" y="262466"/>
                </a:lnTo>
                <a:lnTo>
                  <a:pt x="0" y="0"/>
                </a:lnTo>
                <a:close/>
              </a:path>
            </a:pathLst>
          </a:custGeom>
        </p:spPr>
      </p:pic>
      <p:pic>
        <p:nvPicPr>
          <p:cNvPr id="19" name="Plassholder for bilde 18" descr="Et bilde som inneholder tekst, kontorforsyninger, kalkulator, håndskrift&#10;&#10;KI-generert innhold kan være feil.">
            <a:extLst>
              <a:ext uri="{FF2B5EF4-FFF2-40B4-BE49-F238E27FC236}">
                <a16:creationId xmlns:a16="http://schemas.microsoft.com/office/drawing/2014/main" id="{26AA8072-8314-4920-AD8B-AA928D375701}"/>
              </a:ext>
            </a:extLst>
          </p:cNvPr>
          <p:cNvPicPr>
            <a:picLocks noGrp="1" noChangeAspect="1"/>
          </p:cNvPicPr>
          <p:nvPr>
            <p:ph type="pic" sz="quarter" idx="14"/>
          </p:nvPr>
        </p:nvPicPr>
        <p:blipFill>
          <a:blip r:embed="rId4"/>
          <a:srcRect l="-28" t="5952" r="28" b="22474"/>
          <a:stretch>
            <a:fillRect/>
          </a:stretch>
        </p:blipFill>
        <p:spPr>
          <a:xfrm>
            <a:off x="7526866" y="4635500"/>
            <a:ext cx="4657725" cy="2222500"/>
          </a:xfrm>
          <a:prstGeom prst="rect">
            <a:avLst/>
          </a:prstGeom>
        </p:spPr>
      </p:pic>
      <p:sp>
        <p:nvSpPr>
          <p:cNvPr id="9" name="Plassholder for lysbildenummer 8">
            <a:extLst>
              <a:ext uri="{FF2B5EF4-FFF2-40B4-BE49-F238E27FC236}">
                <a16:creationId xmlns:a16="http://schemas.microsoft.com/office/drawing/2014/main" id="{58959A32-4FD4-CCD9-10B3-0E47F8275497}"/>
              </a:ext>
            </a:extLst>
          </p:cNvPr>
          <p:cNvSpPr>
            <a:spLocks noGrp="1"/>
          </p:cNvSpPr>
          <p:nvPr>
            <p:ph type="sldNum" sz="quarter" idx="12"/>
          </p:nvPr>
        </p:nvSpPr>
        <p:spPr/>
        <p:txBody>
          <a:bodyPr/>
          <a:lstStyle/>
          <a:p>
            <a:pPr rtl="0"/>
            <a:fld id="{E20EFF4B-E35B-4DE6-97A9-05E54E649A15}" type="slidenum">
              <a:rPr lang="nb-NO" noProof="0" smtClean="0"/>
              <a:pPr rtl="0"/>
              <a:t>10</a:t>
            </a:fld>
            <a:endParaRPr lang="nb-NO" noProof="0"/>
          </a:p>
        </p:txBody>
      </p:sp>
      <p:sp>
        <p:nvSpPr>
          <p:cNvPr id="15" name="TekstSylinder 14">
            <a:extLst>
              <a:ext uri="{FF2B5EF4-FFF2-40B4-BE49-F238E27FC236}">
                <a16:creationId xmlns:a16="http://schemas.microsoft.com/office/drawing/2014/main" id="{EE9FDBA6-DD50-513A-7647-58DF7FD571C4}"/>
              </a:ext>
            </a:extLst>
          </p:cNvPr>
          <p:cNvSpPr txBox="1"/>
          <p:nvPr/>
        </p:nvSpPr>
        <p:spPr>
          <a:xfrm>
            <a:off x="639412" y="1807001"/>
            <a:ext cx="6015250" cy="830997"/>
          </a:xfrm>
          <a:prstGeom prst="rect">
            <a:avLst/>
          </a:prstGeom>
          <a:solidFill>
            <a:schemeClr val="bg2"/>
          </a:solidFill>
        </p:spPr>
        <p:txBody>
          <a:bodyPr wrap="square" rtlCol="0">
            <a:spAutoFit/>
          </a:bodyPr>
          <a:lstStyle/>
          <a:p>
            <a:r>
              <a:rPr lang="nb-NO" sz="2400" b="1">
                <a:solidFill>
                  <a:schemeClr val="bg1"/>
                </a:solidFill>
              </a:rPr>
              <a:t>utviklingsteam</a:t>
            </a:r>
          </a:p>
          <a:p>
            <a:r>
              <a:rPr lang="nb-NO" sz="2400">
                <a:solidFill>
                  <a:schemeClr val="bg1"/>
                </a:solidFill>
              </a:rPr>
              <a:t>en gruppe som lager noe sammen</a:t>
            </a:r>
          </a:p>
        </p:txBody>
      </p:sp>
      <p:sp>
        <p:nvSpPr>
          <p:cNvPr id="10" name="TekstSylinder 9">
            <a:extLst>
              <a:ext uri="{FF2B5EF4-FFF2-40B4-BE49-F238E27FC236}">
                <a16:creationId xmlns:a16="http://schemas.microsoft.com/office/drawing/2014/main" id="{54E4983C-ADE5-4F45-0FCA-9B92655A4092}"/>
              </a:ext>
            </a:extLst>
          </p:cNvPr>
          <p:cNvSpPr txBox="1"/>
          <p:nvPr/>
        </p:nvSpPr>
        <p:spPr>
          <a:xfrm>
            <a:off x="639412" y="3026831"/>
            <a:ext cx="6015250" cy="830997"/>
          </a:xfrm>
          <a:prstGeom prst="rect">
            <a:avLst/>
          </a:prstGeom>
          <a:solidFill>
            <a:schemeClr val="bg2">
              <a:lumMod val="90000"/>
            </a:schemeClr>
          </a:solidFill>
        </p:spPr>
        <p:txBody>
          <a:bodyPr wrap="square" rtlCol="0">
            <a:spAutoFit/>
          </a:bodyPr>
          <a:lstStyle/>
          <a:p>
            <a:r>
              <a:rPr lang="nb-NO" sz="2400" b="1">
                <a:solidFill>
                  <a:schemeClr val="bg1"/>
                </a:solidFill>
              </a:rPr>
              <a:t>modell</a:t>
            </a:r>
            <a:endParaRPr lang="nb-NO" sz="2400">
              <a:solidFill>
                <a:schemeClr val="bg1"/>
              </a:solidFill>
            </a:endParaRPr>
          </a:p>
          <a:p>
            <a:r>
              <a:rPr lang="nb-NO" sz="2400">
                <a:solidFill>
                  <a:schemeClr val="bg1"/>
                </a:solidFill>
              </a:rPr>
              <a:t>en mindre utgave av noe ekte</a:t>
            </a:r>
          </a:p>
        </p:txBody>
      </p:sp>
      <p:sp>
        <p:nvSpPr>
          <p:cNvPr id="11" name="TekstSylinder 10">
            <a:extLst>
              <a:ext uri="{FF2B5EF4-FFF2-40B4-BE49-F238E27FC236}">
                <a16:creationId xmlns:a16="http://schemas.microsoft.com/office/drawing/2014/main" id="{993BCC97-957B-03AF-8626-86D8329B8C1D}"/>
              </a:ext>
            </a:extLst>
          </p:cNvPr>
          <p:cNvSpPr txBox="1"/>
          <p:nvPr/>
        </p:nvSpPr>
        <p:spPr>
          <a:xfrm>
            <a:off x="639412" y="4246661"/>
            <a:ext cx="6015250" cy="830997"/>
          </a:xfrm>
          <a:prstGeom prst="rect">
            <a:avLst/>
          </a:prstGeom>
          <a:solidFill>
            <a:schemeClr val="bg2">
              <a:lumMod val="75000"/>
            </a:schemeClr>
          </a:solidFill>
        </p:spPr>
        <p:txBody>
          <a:bodyPr wrap="square" rtlCol="0">
            <a:spAutoFit/>
          </a:bodyPr>
          <a:lstStyle/>
          <a:p>
            <a:r>
              <a:rPr lang="nb-NO" sz="2400" b="1">
                <a:solidFill>
                  <a:schemeClr val="bg1"/>
                </a:solidFill>
              </a:rPr>
              <a:t>teste</a:t>
            </a:r>
            <a:endParaRPr lang="nb-NO" sz="2400">
              <a:solidFill>
                <a:schemeClr val="bg1"/>
              </a:solidFill>
            </a:endParaRPr>
          </a:p>
          <a:p>
            <a:r>
              <a:rPr lang="nb-NO" sz="2400">
                <a:solidFill>
                  <a:schemeClr val="bg1"/>
                </a:solidFill>
              </a:rPr>
              <a:t>prøve om det virker</a:t>
            </a:r>
          </a:p>
        </p:txBody>
      </p:sp>
      <p:sp>
        <p:nvSpPr>
          <p:cNvPr id="12" name="TekstSylinder 11">
            <a:extLst>
              <a:ext uri="{FF2B5EF4-FFF2-40B4-BE49-F238E27FC236}">
                <a16:creationId xmlns:a16="http://schemas.microsoft.com/office/drawing/2014/main" id="{B8BA0DD7-B81B-100D-D70A-0C8EDCFD4029}"/>
              </a:ext>
            </a:extLst>
          </p:cNvPr>
          <p:cNvSpPr txBox="1"/>
          <p:nvPr/>
        </p:nvSpPr>
        <p:spPr>
          <a:xfrm>
            <a:off x="639412" y="5466491"/>
            <a:ext cx="6015250" cy="830997"/>
          </a:xfrm>
          <a:prstGeom prst="rect">
            <a:avLst/>
          </a:prstGeom>
          <a:solidFill>
            <a:schemeClr val="bg2">
              <a:lumMod val="50000"/>
            </a:schemeClr>
          </a:solidFill>
        </p:spPr>
        <p:txBody>
          <a:bodyPr wrap="square" rtlCol="0">
            <a:spAutoFit/>
          </a:bodyPr>
          <a:lstStyle/>
          <a:p>
            <a:r>
              <a:rPr lang="nb-NO" sz="2400" b="1">
                <a:solidFill>
                  <a:schemeClr val="bg1"/>
                </a:solidFill>
              </a:rPr>
              <a:t>budsjett</a:t>
            </a:r>
            <a:endParaRPr lang="nb-NO" sz="2400">
              <a:solidFill>
                <a:schemeClr val="bg1"/>
              </a:solidFill>
            </a:endParaRPr>
          </a:p>
          <a:p>
            <a:r>
              <a:rPr lang="nb-NO" sz="2400">
                <a:solidFill>
                  <a:schemeClr val="bg1"/>
                </a:solidFill>
              </a:rPr>
              <a:t>plan for hva noe koster</a:t>
            </a:r>
          </a:p>
        </p:txBody>
      </p:sp>
      <p:pic>
        <p:nvPicPr>
          <p:cNvPr id="25" name="Plassholder for bilde 24" descr="Et bilde som inneholder Skalamodell, tegnefilm, konstruksjon, leke&#10;&#10;KI-generert innhold kan være feil.">
            <a:extLst>
              <a:ext uri="{FF2B5EF4-FFF2-40B4-BE49-F238E27FC236}">
                <a16:creationId xmlns:a16="http://schemas.microsoft.com/office/drawing/2014/main" id="{73303806-FF93-0EE6-A4A9-2AC4C66AAA7F}"/>
              </a:ext>
            </a:extLst>
          </p:cNvPr>
          <p:cNvPicPr>
            <a:picLocks noGrp="1" noChangeAspect="1"/>
          </p:cNvPicPr>
          <p:nvPr>
            <p:ph type="pic" sz="quarter" idx="15"/>
          </p:nvPr>
        </p:nvPicPr>
        <p:blipFill>
          <a:blip r:embed="rId5"/>
          <a:srcRect l="-170" t="812" r="170" b="27614"/>
          <a:stretch>
            <a:fillRect/>
          </a:stretch>
        </p:blipFill>
        <p:spPr>
          <a:xfrm>
            <a:off x="7526338" y="2330450"/>
            <a:ext cx="4657725" cy="2222500"/>
          </a:xfrm>
          <a:prstGeom prst="rect">
            <a:avLst/>
          </a:prstGeom>
        </p:spPr>
      </p:pic>
    </p:spTree>
    <p:extLst>
      <p:ext uri="{BB962C8B-B14F-4D97-AF65-F5344CB8AC3E}">
        <p14:creationId xmlns:p14="http://schemas.microsoft.com/office/powerpoint/2010/main" val="162692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76B03-8F87-016F-898B-03F0DF03AF74}"/>
            </a:ext>
          </a:extLst>
        </p:cNvPr>
        <p:cNvGrpSpPr/>
        <p:nvPr/>
      </p:nvGrpSpPr>
      <p:grpSpPr>
        <a:xfrm>
          <a:off x="0" y="0"/>
          <a:ext cx="0" cy="0"/>
          <a:chOff x="0" y="0"/>
          <a:chExt cx="0" cy="0"/>
        </a:xfrm>
      </p:grpSpPr>
      <p:sp>
        <p:nvSpPr>
          <p:cNvPr id="65" name="Tittel 64">
            <a:extLst>
              <a:ext uri="{FF2B5EF4-FFF2-40B4-BE49-F238E27FC236}">
                <a16:creationId xmlns:a16="http://schemas.microsoft.com/office/drawing/2014/main" id="{5719BCC9-8E6E-BB6D-2051-8F5F204EE03B}"/>
              </a:ext>
            </a:extLst>
          </p:cNvPr>
          <p:cNvSpPr>
            <a:spLocks noGrp="1"/>
          </p:cNvSpPr>
          <p:nvPr>
            <p:ph type="title"/>
          </p:nvPr>
        </p:nvSpPr>
        <p:spPr>
          <a:xfrm>
            <a:off x="5410102" y="187885"/>
            <a:ext cx="6681599" cy="986304"/>
          </a:xfrm>
        </p:spPr>
        <p:txBody>
          <a:bodyPr rtlCol="0"/>
          <a:lstStyle/>
          <a:p>
            <a:pPr rtl="0"/>
            <a:r>
              <a:rPr lang="nb-NO"/>
              <a:t>Hva er areal og volum?</a:t>
            </a:r>
          </a:p>
        </p:txBody>
      </p:sp>
      <p:sp>
        <p:nvSpPr>
          <p:cNvPr id="13" name="Plassholder for innhold 12">
            <a:extLst>
              <a:ext uri="{FF2B5EF4-FFF2-40B4-BE49-F238E27FC236}">
                <a16:creationId xmlns:a16="http://schemas.microsoft.com/office/drawing/2014/main" id="{ED06FEEB-8944-90BA-D41B-2AE876592F0F}"/>
              </a:ext>
            </a:extLst>
          </p:cNvPr>
          <p:cNvSpPr>
            <a:spLocks noGrp="1"/>
          </p:cNvSpPr>
          <p:nvPr>
            <p:ph idx="1"/>
          </p:nvPr>
        </p:nvSpPr>
        <p:spPr>
          <a:xfrm>
            <a:off x="5494307" y="1146404"/>
            <a:ext cx="5947445" cy="4797799"/>
          </a:xfrm>
        </p:spPr>
        <p:txBody>
          <a:bodyPr rtlCol="0"/>
          <a:lstStyle/>
          <a:p>
            <a:pPr marL="0" indent="0">
              <a:buNone/>
            </a:pPr>
            <a:endParaRPr lang="nb-NO" sz="1600"/>
          </a:p>
          <a:p>
            <a:pPr marL="0" indent="0">
              <a:buNone/>
            </a:pPr>
            <a:r>
              <a:rPr lang="nb-NO" sz="1600"/>
              <a:t>Hva er forskjellen mellom to- og tredimensjonale figurer?</a:t>
            </a:r>
          </a:p>
          <a:p>
            <a:r>
              <a:rPr lang="nb-NO" b="0"/>
              <a:t>areal = hvor stor flate noe dekker</a:t>
            </a:r>
          </a:p>
          <a:p>
            <a:r>
              <a:rPr lang="nb-NO" b="0"/>
              <a:t>volum = hvor mye plass noe har inni</a:t>
            </a:r>
          </a:p>
          <a:p>
            <a:pPr marL="0" indent="0">
              <a:buNone/>
            </a:pPr>
            <a:endParaRPr lang="nb-NO"/>
          </a:p>
          <a:p>
            <a:pPr marL="0" indent="0">
              <a:buNone/>
            </a:pPr>
            <a:endParaRPr lang="nb-NO"/>
          </a:p>
        </p:txBody>
      </p:sp>
      <p:sp>
        <p:nvSpPr>
          <p:cNvPr id="32" name="Plassholder for bunntekst 31">
            <a:extLst>
              <a:ext uri="{FF2B5EF4-FFF2-40B4-BE49-F238E27FC236}">
                <a16:creationId xmlns:a16="http://schemas.microsoft.com/office/drawing/2014/main" id="{4A6903D2-F116-2711-03E0-D2FF6E6D63A9}"/>
              </a:ext>
            </a:extLst>
          </p:cNvPr>
          <p:cNvSpPr>
            <a:spLocks noGrp="1"/>
          </p:cNvSpPr>
          <p:nvPr>
            <p:ph type="ftr" sz="quarter" idx="11"/>
          </p:nvPr>
        </p:nvSpPr>
        <p:spPr>
          <a:xfrm>
            <a:off x="639413" y="6356350"/>
            <a:ext cx="6291108" cy="365125"/>
          </a:xfrm>
        </p:spPr>
        <p:txBody>
          <a:bodyPr rtlCol="0"/>
          <a:lstStyle/>
          <a:p>
            <a:pPr lvl="0" rtl="0"/>
            <a:r>
              <a:rPr lang="nb-NO"/>
              <a:t>Presentasjonstittel</a:t>
            </a:r>
          </a:p>
        </p:txBody>
      </p:sp>
      <p:sp>
        <p:nvSpPr>
          <p:cNvPr id="33" name="Plassholder for lysbildenummer 32">
            <a:extLst>
              <a:ext uri="{FF2B5EF4-FFF2-40B4-BE49-F238E27FC236}">
                <a16:creationId xmlns:a16="http://schemas.microsoft.com/office/drawing/2014/main" id="{A40253AA-128F-D17D-425B-6BD1A371A56A}"/>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11</a:t>
            </a:fld>
            <a:endParaRPr lang="nb-NO"/>
          </a:p>
        </p:txBody>
      </p:sp>
      <mc:AlternateContent xmlns:mc="http://schemas.openxmlformats.org/markup-compatibility/2006">
        <mc:Choice xmlns:am3d="http://schemas.microsoft.com/office/drawing/2017/model3d" Requires="am3d">
          <p:graphicFrame>
            <p:nvGraphicFramePr>
              <p:cNvPr id="11" name="3D-modell 10" descr="Cuboid">
                <a:extLst>
                  <a:ext uri="{FF2B5EF4-FFF2-40B4-BE49-F238E27FC236}">
                    <a16:creationId xmlns:a16="http://schemas.microsoft.com/office/drawing/2014/main" id="{C28B3A62-6D26-959E-5168-934CD79DB29F}"/>
                  </a:ext>
                </a:extLst>
              </p:cNvPr>
              <p:cNvGraphicFramePr>
                <a:graphicFrameLocks noChangeAspect="1"/>
              </p:cNvGraphicFramePr>
              <p:nvPr>
                <p:extLst>
                  <p:ext uri="{D42A27DB-BD31-4B8C-83A1-F6EECF244321}">
                    <p14:modId xmlns:p14="http://schemas.microsoft.com/office/powerpoint/2010/main" val="12706013"/>
                  </p:ext>
                </p:extLst>
              </p:nvPr>
            </p:nvGraphicFramePr>
            <p:xfrm>
              <a:off x="269968" y="2530525"/>
              <a:ext cx="3071544" cy="2383399"/>
            </p:xfrm>
            <a:graphic>
              <a:graphicData uri="http://schemas.microsoft.com/office/drawing/2017/model3d">
                <am3d:model3d r:embed="rId3">
                  <am3d:spPr>
                    <a:xfrm>
                      <a:off x="0" y="0"/>
                      <a:ext cx="3071544" cy="2383399"/>
                    </a:xfrm>
                    <a:prstGeom prst="rect">
                      <a:avLst/>
                    </a:prstGeom>
                  </am3d:spPr>
                  <am3d:camera>
                    <am3d:pos x="0" y="0" z="57664451"/>
                    <am3d:up dx="0" dy="36000000" dz="0"/>
                    <am3d:lookAt x="0" y="0" z="0"/>
                    <am3d:perspective fov="2700000"/>
                  </am3d:camera>
                  <am3d:trans>
                    <am3d:meterPerModelUnit n="4361393" d="1000000"/>
                    <am3d:preTrans dx="0" dy="-6493603" dz="0"/>
                    <am3d:scale>
                      <am3d:sx n="1000000" d="1000000"/>
                      <am3d:sy n="1000000" d="1000000"/>
                      <am3d:sz n="1000000" d="1000000"/>
                    </am3d:scale>
                    <am3d:rot ax="1125144" ay="-1676216" az="-542255"/>
                    <am3d:postTrans dx="0" dy="0" dz="0"/>
                  </am3d:trans>
                  <am3d:raster rName="Office3DRenderer" rVer="16.0.8326">
                    <am3d:blip r:embed="rId4"/>
                  </am3d:raster>
                  <am3d:objViewport viewportSz="317721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modell 10" descr="Cuboid">
                <a:extLst>
                  <a:ext uri="{FF2B5EF4-FFF2-40B4-BE49-F238E27FC236}">
                    <a16:creationId xmlns:a16="http://schemas.microsoft.com/office/drawing/2014/main" id="{C28B3A62-6D26-959E-5168-934CD79DB29F}"/>
                  </a:ext>
                </a:extLst>
              </p:cNvPr>
              <p:cNvPicPr>
                <a:picLocks noGrp="1" noRot="1" noChangeAspect="1" noMove="1" noResize="1" noEditPoints="1" noAdjustHandles="1" noChangeArrowheads="1" noChangeShapeType="1" noCrop="1"/>
              </p:cNvPicPr>
              <p:nvPr/>
            </p:nvPicPr>
            <p:blipFill>
              <a:blip r:embed="rId4"/>
              <a:stretch>
                <a:fillRect/>
              </a:stretch>
            </p:blipFill>
            <p:spPr>
              <a:xfrm>
                <a:off x="269968" y="2530525"/>
                <a:ext cx="3071544" cy="2383399"/>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modell 11" descr="Cylinder">
                <a:extLst>
                  <a:ext uri="{FF2B5EF4-FFF2-40B4-BE49-F238E27FC236}">
                    <a16:creationId xmlns:a16="http://schemas.microsoft.com/office/drawing/2014/main" id="{05200463-1802-6AF1-D633-E12EE21AECCF}"/>
                  </a:ext>
                </a:extLst>
              </p:cNvPr>
              <p:cNvGraphicFramePr>
                <a:graphicFrameLocks noChangeAspect="1"/>
              </p:cNvGraphicFramePr>
              <p:nvPr>
                <p:extLst>
                  <p:ext uri="{D42A27DB-BD31-4B8C-83A1-F6EECF244321}">
                    <p14:modId xmlns:p14="http://schemas.microsoft.com/office/powerpoint/2010/main" val="3785428813"/>
                  </p:ext>
                </p:extLst>
              </p:nvPr>
            </p:nvGraphicFramePr>
            <p:xfrm rot="192376">
              <a:off x="3157772" y="3986934"/>
              <a:ext cx="1254390" cy="1923695"/>
            </p:xfrm>
            <a:graphic>
              <a:graphicData uri="http://schemas.microsoft.com/office/drawing/2017/model3d">
                <am3d:model3d r:embed="rId5">
                  <am3d:spPr>
                    <a:xfrm rot="192376">
                      <a:off x="0" y="0"/>
                      <a:ext cx="1254390" cy="1923695"/>
                    </a:xfrm>
                    <a:prstGeom prst="rect">
                      <a:avLst/>
                    </a:prstGeom>
                  </am3d:spPr>
                  <am3d:camera>
                    <am3d:pos x="0" y="0" z="62782805"/>
                    <am3d:up dx="0" dy="36000000" dz="0"/>
                    <am3d:lookAt x="0" y="0" z="0"/>
                    <am3d:perspective fov="2700000"/>
                  </am3d:camera>
                  <am3d:trans>
                    <am3d:meterPerModelUnit n="7159681" d="1000000"/>
                    <am3d:preTrans dx="22" dy="-18000000" dz="6"/>
                    <am3d:scale>
                      <am3d:sx n="1000000" d="1000000"/>
                      <am3d:sy n="1000000" d="1000000"/>
                      <am3d:sz n="1000000" d="1000000"/>
                    </am3d:scale>
                    <am3d:rot ax="2240969" ay="-679328" az="-511264"/>
                    <am3d:postTrans dx="0" dy="0" dz="0"/>
                  </am3d:trans>
                  <am3d:raster rName="Office3DRenderer" rVer="16.0.8326">
                    <am3d:blip r:embed="rId6"/>
                  </am3d:raster>
                  <am3d:objViewport viewportSz="222369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modell 11" descr="Cylinder">
                <a:extLst>
                  <a:ext uri="{FF2B5EF4-FFF2-40B4-BE49-F238E27FC236}">
                    <a16:creationId xmlns:a16="http://schemas.microsoft.com/office/drawing/2014/main" id="{05200463-1802-6AF1-D633-E12EE21AECCF}"/>
                  </a:ext>
                </a:extLst>
              </p:cNvPr>
              <p:cNvPicPr>
                <a:picLocks noGrp="1" noRot="1" noChangeAspect="1" noMove="1" noResize="1" noEditPoints="1" noAdjustHandles="1" noChangeArrowheads="1" noChangeShapeType="1" noCrop="1"/>
              </p:cNvPicPr>
              <p:nvPr/>
            </p:nvPicPr>
            <p:blipFill>
              <a:blip r:embed="rId6"/>
              <a:stretch>
                <a:fillRect/>
              </a:stretch>
            </p:blipFill>
            <p:spPr>
              <a:xfrm rot="192376">
                <a:off x="3157772" y="3986934"/>
                <a:ext cx="1254390" cy="1923695"/>
              </a:xfrm>
              <a:prstGeom prst="rect">
                <a:avLst/>
              </a:prstGeom>
            </p:spPr>
          </p:pic>
        </mc:Fallback>
      </mc:AlternateContent>
      <p:sp>
        <p:nvSpPr>
          <p:cNvPr id="15" name="Ellipse 14">
            <a:extLst>
              <a:ext uri="{FF2B5EF4-FFF2-40B4-BE49-F238E27FC236}">
                <a16:creationId xmlns:a16="http://schemas.microsoft.com/office/drawing/2014/main" id="{D1FA4C7A-B45E-7DEC-B5FF-0B318C98DCCB}"/>
              </a:ext>
            </a:extLst>
          </p:cNvPr>
          <p:cNvSpPr/>
          <p:nvPr/>
        </p:nvSpPr>
        <p:spPr>
          <a:xfrm>
            <a:off x="3245310" y="1672074"/>
            <a:ext cx="1682044" cy="168204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ktangel 15">
            <a:extLst>
              <a:ext uri="{FF2B5EF4-FFF2-40B4-BE49-F238E27FC236}">
                <a16:creationId xmlns:a16="http://schemas.microsoft.com/office/drawing/2014/main" id="{669C9D58-265C-F5A3-E1E7-61FBC3CEC615}"/>
              </a:ext>
            </a:extLst>
          </p:cNvPr>
          <p:cNvSpPr/>
          <p:nvPr/>
        </p:nvSpPr>
        <p:spPr>
          <a:xfrm>
            <a:off x="390170" y="998033"/>
            <a:ext cx="2043289" cy="1215496"/>
          </a:xfrm>
          <a:prstGeom prst="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2" name="Tankeboble: sky 1">
            <a:extLst>
              <a:ext uri="{FF2B5EF4-FFF2-40B4-BE49-F238E27FC236}">
                <a16:creationId xmlns:a16="http://schemas.microsoft.com/office/drawing/2014/main" id="{9F67BA4F-7B62-4ABD-8729-0644CE8C861F}"/>
              </a:ext>
            </a:extLst>
          </p:cNvPr>
          <p:cNvSpPr/>
          <p:nvPr/>
        </p:nvSpPr>
        <p:spPr>
          <a:xfrm rot="408338">
            <a:off x="7104224" y="3727495"/>
            <a:ext cx="4448364" cy="2442572"/>
          </a:xfrm>
          <a:prstGeom prst="cloudCallout">
            <a:avLst/>
          </a:prstGeom>
          <a:solidFill>
            <a:srgbClr val="7EA9CA"/>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b="1"/>
              <a:t>Hvilken av disse trenger vi hvis noe skal fylles med vann?</a:t>
            </a:r>
          </a:p>
        </p:txBody>
      </p:sp>
    </p:spTree>
    <p:extLst>
      <p:ext uri="{BB962C8B-B14F-4D97-AF65-F5344CB8AC3E}">
        <p14:creationId xmlns:p14="http://schemas.microsoft.com/office/powerpoint/2010/main" val="67619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ABCEAE2-05D1-60E8-DC60-EFD1102A4171}"/>
            </a:ext>
          </a:extLst>
        </p:cNvPr>
        <p:cNvGrpSpPr/>
        <p:nvPr/>
      </p:nvGrpSpPr>
      <p:grpSpPr>
        <a:xfrm>
          <a:off x="0" y="0"/>
          <a:ext cx="0" cy="0"/>
          <a:chOff x="0" y="0"/>
          <a:chExt cx="0" cy="0"/>
        </a:xfrm>
      </p:grpSpPr>
      <p:pic>
        <p:nvPicPr>
          <p:cNvPr id="9" name="Bilde 8" descr="Et bilde som inneholder tekst, skjermbilde, nummer, Font&#10;&#10;KI-generert innhold kan være feil.">
            <a:extLst>
              <a:ext uri="{FF2B5EF4-FFF2-40B4-BE49-F238E27FC236}">
                <a16:creationId xmlns:a16="http://schemas.microsoft.com/office/drawing/2014/main" id="{291F0938-1FF6-8ACC-DB41-9C680DC657A3}"/>
              </a:ext>
            </a:extLst>
          </p:cNvPr>
          <p:cNvPicPr>
            <a:picLocks noChangeAspect="1"/>
          </p:cNvPicPr>
          <p:nvPr/>
        </p:nvPicPr>
        <p:blipFill>
          <a:blip r:embed="rId3"/>
          <a:stretch>
            <a:fillRect/>
          </a:stretch>
        </p:blipFill>
        <p:spPr>
          <a:xfrm rot="21140403">
            <a:off x="359186" y="-956092"/>
            <a:ext cx="4888737" cy="7333106"/>
          </a:xfrm>
          <a:prstGeom prst="rect">
            <a:avLst/>
          </a:prstGeom>
          <a:solidFill>
            <a:srgbClr val="FFFFFF">
              <a:shade val="85000"/>
            </a:srgbClr>
          </a:solidFill>
          <a:ln w="101600" cap="sq">
            <a:solidFill>
              <a:srgbClr val="4D2567"/>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65" name="Tittel 64">
            <a:extLst>
              <a:ext uri="{FF2B5EF4-FFF2-40B4-BE49-F238E27FC236}">
                <a16:creationId xmlns:a16="http://schemas.microsoft.com/office/drawing/2014/main" id="{4296238B-A966-2CB6-4C45-7336497D2714}"/>
              </a:ext>
            </a:extLst>
          </p:cNvPr>
          <p:cNvSpPr>
            <a:spLocks noGrp="1"/>
          </p:cNvSpPr>
          <p:nvPr>
            <p:ph type="title"/>
          </p:nvPr>
        </p:nvSpPr>
        <p:spPr>
          <a:xfrm>
            <a:off x="5410102" y="187885"/>
            <a:ext cx="6681599" cy="986304"/>
          </a:xfrm>
        </p:spPr>
        <p:txBody>
          <a:bodyPr rtlCol="0"/>
          <a:lstStyle/>
          <a:p>
            <a:pPr rtl="0"/>
            <a:r>
              <a:rPr lang="nb-NO"/>
              <a:t>Budsjett</a:t>
            </a:r>
          </a:p>
        </p:txBody>
      </p:sp>
      <p:sp>
        <p:nvSpPr>
          <p:cNvPr id="13" name="Plassholder for innhold 12">
            <a:extLst>
              <a:ext uri="{FF2B5EF4-FFF2-40B4-BE49-F238E27FC236}">
                <a16:creationId xmlns:a16="http://schemas.microsoft.com/office/drawing/2014/main" id="{D6A460D8-FA71-3653-0B17-AAB24BB41B60}"/>
              </a:ext>
            </a:extLst>
          </p:cNvPr>
          <p:cNvSpPr>
            <a:spLocks noGrp="1"/>
          </p:cNvSpPr>
          <p:nvPr>
            <p:ph idx="1"/>
          </p:nvPr>
        </p:nvSpPr>
        <p:spPr>
          <a:xfrm>
            <a:off x="6032264" y="1556988"/>
            <a:ext cx="5947445" cy="4797799"/>
          </a:xfrm>
        </p:spPr>
        <p:txBody>
          <a:bodyPr rtlCol="0"/>
          <a:lstStyle/>
          <a:p>
            <a:pPr marL="0" indent="0">
              <a:buNone/>
            </a:pPr>
            <a:endParaRPr lang="nb-NO"/>
          </a:p>
          <a:p>
            <a:pPr marL="0" indent="0" algn="ctr">
              <a:buNone/>
            </a:pPr>
            <a:r>
              <a:rPr lang="nb-NO"/>
              <a:t>Hva er et budsjett?</a:t>
            </a:r>
          </a:p>
          <a:p>
            <a:pPr marL="0" indent="0" algn="ctr">
              <a:buNone/>
            </a:pPr>
            <a:endParaRPr lang="nb-NO"/>
          </a:p>
          <a:p>
            <a:pPr marL="0" indent="0" algn="ctr">
              <a:buNone/>
            </a:pPr>
            <a:r>
              <a:rPr lang="nb-NO"/>
              <a:t>Hvorfor er det viktig med budsjett?</a:t>
            </a:r>
          </a:p>
          <a:p>
            <a:pPr marL="0" indent="0" algn="ctr">
              <a:buNone/>
            </a:pPr>
            <a:endParaRPr lang="nb-NO"/>
          </a:p>
          <a:p>
            <a:pPr marL="0" indent="0" algn="ctr">
              <a:buNone/>
            </a:pPr>
            <a:r>
              <a:rPr lang="nb-NO"/>
              <a:t>Hva er det viktig å ha med når vi lager et budsjett?</a:t>
            </a:r>
          </a:p>
        </p:txBody>
      </p:sp>
      <p:sp>
        <p:nvSpPr>
          <p:cNvPr id="33" name="Plassholder for lysbildenummer 32">
            <a:extLst>
              <a:ext uri="{FF2B5EF4-FFF2-40B4-BE49-F238E27FC236}">
                <a16:creationId xmlns:a16="http://schemas.microsoft.com/office/drawing/2014/main" id="{F3E3E981-0DC3-0AE5-6CAB-C4E1D1946152}"/>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12</a:t>
            </a:fld>
            <a:endParaRPr lang="nb-NO"/>
          </a:p>
        </p:txBody>
      </p:sp>
      <p:grpSp>
        <p:nvGrpSpPr>
          <p:cNvPr id="4" name="Grafikk 17" descr="Tankeboble med heldekkende fyll">
            <a:extLst>
              <a:ext uri="{FF2B5EF4-FFF2-40B4-BE49-F238E27FC236}">
                <a16:creationId xmlns:a16="http://schemas.microsoft.com/office/drawing/2014/main" id="{BB6DBCB9-5EC8-636F-0EB2-63D8E03A638F}"/>
              </a:ext>
            </a:extLst>
          </p:cNvPr>
          <p:cNvGrpSpPr/>
          <p:nvPr/>
        </p:nvGrpSpPr>
        <p:grpSpPr>
          <a:xfrm>
            <a:off x="10344914" y="1502384"/>
            <a:ext cx="938517" cy="866324"/>
            <a:chOff x="10344914" y="1502384"/>
            <a:chExt cx="938517" cy="866324"/>
          </a:xfrm>
          <a:solidFill>
            <a:srgbClr val="0070C0"/>
          </a:solidFill>
        </p:grpSpPr>
        <p:sp>
          <p:nvSpPr>
            <p:cNvPr id="5" name="Frihåndsform: figur 4">
              <a:extLst>
                <a:ext uri="{FF2B5EF4-FFF2-40B4-BE49-F238E27FC236}">
                  <a16:creationId xmlns:a16="http://schemas.microsoft.com/office/drawing/2014/main" id="{08ECB4F0-FB34-2634-8033-2FAB8B3867EA}"/>
                </a:ext>
              </a:extLst>
            </p:cNvPr>
            <p:cNvSpPr/>
            <p:nvPr/>
          </p:nvSpPr>
          <p:spPr>
            <a:xfrm>
              <a:off x="10344914" y="1502384"/>
              <a:ext cx="938517" cy="637710"/>
            </a:xfrm>
            <a:custGeom>
              <a:avLst/>
              <a:gdLst>
                <a:gd name="csX0" fmla="*/ 818195 w 938517"/>
                <a:gd name="csY0" fmla="*/ 216581 h 637710"/>
                <a:gd name="csX1" fmla="*/ 790521 w 938517"/>
                <a:gd name="csY1" fmla="*/ 220191 h 637710"/>
                <a:gd name="csX2" fmla="*/ 794131 w 938517"/>
                <a:gd name="csY2" fmla="*/ 192517 h 637710"/>
                <a:gd name="csX3" fmla="*/ 673808 w 938517"/>
                <a:gd name="csY3" fmla="*/ 72194 h 637710"/>
                <a:gd name="csX4" fmla="*/ 599208 w 938517"/>
                <a:gd name="csY4" fmla="*/ 97461 h 637710"/>
                <a:gd name="csX5" fmla="*/ 481291 w 938517"/>
                <a:gd name="csY5" fmla="*/ 0 h 637710"/>
                <a:gd name="csX6" fmla="*/ 364578 w 938517"/>
                <a:gd name="csY6" fmla="*/ 90242 h 637710"/>
                <a:gd name="csX7" fmla="*/ 264710 w 938517"/>
                <a:gd name="csY7" fmla="*/ 36097 h 637710"/>
                <a:gd name="csX8" fmla="*/ 144387 w 938517"/>
                <a:gd name="csY8" fmla="*/ 156420 h 637710"/>
                <a:gd name="csX9" fmla="*/ 147997 w 938517"/>
                <a:gd name="csY9" fmla="*/ 184094 h 637710"/>
                <a:gd name="csX10" fmla="*/ 120323 w 938517"/>
                <a:gd name="csY10" fmla="*/ 180484 h 637710"/>
                <a:gd name="csX11" fmla="*/ 0 w 938517"/>
                <a:gd name="csY11" fmla="*/ 300807 h 637710"/>
                <a:gd name="csX12" fmla="*/ 120323 w 938517"/>
                <a:gd name="csY12" fmla="*/ 421130 h 637710"/>
                <a:gd name="csX13" fmla="*/ 121526 w 938517"/>
                <a:gd name="csY13" fmla="*/ 421130 h 637710"/>
                <a:gd name="csX14" fmla="*/ 240646 w 938517"/>
                <a:gd name="csY14" fmla="*/ 529420 h 637710"/>
                <a:gd name="csX15" fmla="*/ 314043 w 938517"/>
                <a:gd name="csY15" fmla="*/ 504153 h 637710"/>
                <a:gd name="csX16" fmla="*/ 312839 w 938517"/>
                <a:gd name="csY16" fmla="*/ 517388 h 637710"/>
                <a:gd name="csX17" fmla="*/ 433162 w 938517"/>
                <a:gd name="csY17" fmla="*/ 637711 h 637710"/>
                <a:gd name="csX18" fmla="*/ 553485 w 938517"/>
                <a:gd name="csY18" fmla="*/ 528217 h 637710"/>
                <a:gd name="csX19" fmla="*/ 649743 w 938517"/>
                <a:gd name="csY19" fmla="*/ 577550 h 637710"/>
                <a:gd name="csX20" fmla="*/ 770066 w 938517"/>
                <a:gd name="csY20" fmla="*/ 457227 h 637710"/>
                <a:gd name="csX21" fmla="*/ 770066 w 938517"/>
                <a:gd name="csY21" fmla="*/ 446398 h 637710"/>
                <a:gd name="csX22" fmla="*/ 818195 w 938517"/>
                <a:gd name="csY22" fmla="*/ 457227 h 637710"/>
                <a:gd name="csX23" fmla="*/ 938518 w 938517"/>
                <a:gd name="csY23" fmla="*/ 336904 h 637710"/>
                <a:gd name="csX24" fmla="*/ 818195 w 938517"/>
                <a:gd name="csY24" fmla="*/ 216581 h 6377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938517" h="637710">
                  <a:moveTo>
                    <a:pt x="818195" y="216581"/>
                  </a:moveTo>
                  <a:cubicBezTo>
                    <a:pt x="808569" y="216581"/>
                    <a:pt x="800147" y="217784"/>
                    <a:pt x="790521" y="220191"/>
                  </a:cubicBezTo>
                  <a:cubicBezTo>
                    <a:pt x="792927" y="211768"/>
                    <a:pt x="794131" y="202142"/>
                    <a:pt x="794131" y="192517"/>
                  </a:cubicBezTo>
                  <a:cubicBezTo>
                    <a:pt x="794131" y="126339"/>
                    <a:pt x="739985" y="72194"/>
                    <a:pt x="673808" y="72194"/>
                  </a:cubicBezTo>
                  <a:cubicBezTo>
                    <a:pt x="646134" y="72194"/>
                    <a:pt x="619663" y="81820"/>
                    <a:pt x="599208" y="97461"/>
                  </a:cubicBezTo>
                  <a:cubicBezTo>
                    <a:pt x="589582" y="42113"/>
                    <a:pt x="540249" y="0"/>
                    <a:pt x="481291" y="0"/>
                  </a:cubicBezTo>
                  <a:cubicBezTo>
                    <a:pt x="425943" y="0"/>
                    <a:pt x="379017" y="38503"/>
                    <a:pt x="364578" y="90242"/>
                  </a:cubicBezTo>
                  <a:cubicBezTo>
                    <a:pt x="342920" y="57755"/>
                    <a:pt x="306823" y="36097"/>
                    <a:pt x="264710" y="36097"/>
                  </a:cubicBezTo>
                  <a:cubicBezTo>
                    <a:pt x="198533" y="36097"/>
                    <a:pt x="144387" y="90242"/>
                    <a:pt x="144387" y="156420"/>
                  </a:cubicBezTo>
                  <a:cubicBezTo>
                    <a:pt x="144387" y="166045"/>
                    <a:pt x="145591" y="174468"/>
                    <a:pt x="147997" y="184094"/>
                  </a:cubicBezTo>
                  <a:cubicBezTo>
                    <a:pt x="138371" y="181687"/>
                    <a:pt x="129949" y="180484"/>
                    <a:pt x="120323" y="180484"/>
                  </a:cubicBezTo>
                  <a:cubicBezTo>
                    <a:pt x="54145" y="180484"/>
                    <a:pt x="0" y="234629"/>
                    <a:pt x="0" y="300807"/>
                  </a:cubicBezTo>
                  <a:cubicBezTo>
                    <a:pt x="0" y="366985"/>
                    <a:pt x="54145" y="421130"/>
                    <a:pt x="120323" y="421130"/>
                  </a:cubicBezTo>
                  <a:cubicBezTo>
                    <a:pt x="120323" y="421130"/>
                    <a:pt x="120323" y="421130"/>
                    <a:pt x="121526" y="421130"/>
                  </a:cubicBezTo>
                  <a:cubicBezTo>
                    <a:pt x="127542" y="482494"/>
                    <a:pt x="179281" y="529420"/>
                    <a:pt x="240646" y="529420"/>
                  </a:cubicBezTo>
                  <a:cubicBezTo>
                    <a:pt x="268320" y="529420"/>
                    <a:pt x="293588" y="519795"/>
                    <a:pt x="314043" y="504153"/>
                  </a:cubicBezTo>
                  <a:cubicBezTo>
                    <a:pt x="314043" y="507762"/>
                    <a:pt x="312839" y="512575"/>
                    <a:pt x="312839" y="517388"/>
                  </a:cubicBezTo>
                  <a:cubicBezTo>
                    <a:pt x="312839" y="583566"/>
                    <a:pt x="366985" y="637711"/>
                    <a:pt x="433162" y="637711"/>
                  </a:cubicBezTo>
                  <a:cubicBezTo>
                    <a:pt x="495730" y="637711"/>
                    <a:pt x="547469" y="589582"/>
                    <a:pt x="553485" y="528217"/>
                  </a:cubicBezTo>
                  <a:cubicBezTo>
                    <a:pt x="575143" y="558298"/>
                    <a:pt x="610037" y="577550"/>
                    <a:pt x="649743" y="577550"/>
                  </a:cubicBezTo>
                  <a:cubicBezTo>
                    <a:pt x="715921" y="577550"/>
                    <a:pt x="770066" y="523404"/>
                    <a:pt x="770066" y="457227"/>
                  </a:cubicBezTo>
                  <a:cubicBezTo>
                    <a:pt x="770066" y="453617"/>
                    <a:pt x="770066" y="450007"/>
                    <a:pt x="770066" y="446398"/>
                  </a:cubicBezTo>
                  <a:cubicBezTo>
                    <a:pt x="784505" y="452414"/>
                    <a:pt x="801350" y="457227"/>
                    <a:pt x="818195" y="457227"/>
                  </a:cubicBezTo>
                  <a:cubicBezTo>
                    <a:pt x="884373" y="457227"/>
                    <a:pt x="938518" y="403081"/>
                    <a:pt x="938518" y="336904"/>
                  </a:cubicBezTo>
                  <a:cubicBezTo>
                    <a:pt x="938518" y="270726"/>
                    <a:pt x="884373" y="216581"/>
                    <a:pt x="818195" y="216581"/>
                  </a:cubicBezTo>
                  <a:close/>
                </a:path>
              </a:pathLst>
            </a:custGeom>
            <a:solidFill>
              <a:srgbClr val="0070C0"/>
            </a:solidFill>
            <a:ln w="12005" cap="flat">
              <a:noFill/>
              <a:prstDash val="solid"/>
              <a:miter/>
            </a:ln>
          </p:spPr>
          <p:txBody>
            <a:bodyPr/>
            <a:lstStyle/>
            <a:p>
              <a:endParaRPr lang="nb-NO"/>
            </a:p>
          </p:txBody>
        </p:sp>
        <p:sp>
          <p:nvSpPr>
            <p:cNvPr id="6" name="Ellipse 5">
              <a:extLst>
                <a:ext uri="{FF2B5EF4-FFF2-40B4-BE49-F238E27FC236}">
                  <a16:creationId xmlns:a16="http://schemas.microsoft.com/office/drawing/2014/main" id="{09698758-2742-00C4-1275-58CA2E5BD7AE}"/>
                </a:ext>
              </a:extLst>
            </p:cNvPr>
            <p:cNvSpPr/>
            <p:nvPr/>
          </p:nvSpPr>
          <p:spPr>
            <a:xfrm>
              <a:off x="10513366" y="2116030"/>
              <a:ext cx="144387" cy="144387"/>
            </a:xfrm>
            <a:prstGeom prst="ellipse">
              <a:avLst/>
            </a:prstGeom>
            <a:solidFill>
              <a:srgbClr val="0070C0"/>
            </a:solidFill>
            <a:ln w="12005" cap="flat">
              <a:noFill/>
              <a:prstDash val="solid"/>
              <a:miter/>
            </a:ln>
          </p:spPr>
          <p:txBody>
            <a:bodyPr/>
            <a:lstStyle/>
            <a:p>
              <a:endParaRPr lang="nb-NO"/>
            </a:p>
          </p:txBody>
        </p:sp>
        <p:sp>
          <p:nvSpPr>
            <p:cNvPr id="7" name="Ellipse 6">
              <a:extLst>
                <a:ext uri="{FF2B5EF4-FFF2-40B4-BE49-F238E27FC236}">
                  <a16:creationId xmlns:a16="http://schemas.microsoft.com/office/drawing/2014/main" id="{9F19F9DC-8857-EDD0-886F-4A18698779EE}"/>
                </a:ext>
              </a:extLst>
            </p:cNvPr>
            <p:cNvSpPr/>
            <p:nvPr/>
          </p:nvSpPr>
          <p:spPr>
            <a:xfrm>
              <a:off x="10387027" y="2260418"/>
              <a:ext cx="108290" cy="108290"/>
            </a:xfrm>
            <a:prstGeom prst="ellipse">
              <a:avLst/>
            </a:prstGeom>
            <a:solidFill>
              <a:srgbClr val="0070C0"/>
            </a:solidFill>
            <a:ln w="12005" cap="flat">
              <a:noFill/>
              <a:prstDash val="solid"/>
              <a:miter/>
            </a:ln>
          </p:spPr>
          <p:txBody>
            <a:bodyPr/>
            <a:lstStyle/>
            <a:p>
              <a:endParaRPr lang="nb-NO"/>
            </a:p>
          </p:txBody>
        </p:sp>
      </p:grpSp>
    </p:spTree>
    <p:extLst>
      <p:ext uri="{BB962C8B-B14F-4D97-AF65-F5344CB8AC3E}">
        <p14:creationId xmlns:p14="http://schemas.microsoft.com/office/powerpoint/2010/main" val="186332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e 14" descr="Et bilde som inneholder svømmebasseng, vann, basseng, feriested&#10;&#10;KI-generert innhold kan være feil.">
            <a:extLst>
              <a:ext uri="{FF2B5EF4-FFF2-40B4-BE49-F238E27FC236}">
                <a16:creationId xmlns:a16="http://schemas.microsoft.com/office/drawing/2014/main" id="{B0F05C36-0999-5638-8CB9-835D5E9D4B40}"/>
              </a:ext>
            </a:extLst>
          </p:cNvPr>
          <p:cNvPicPr>
            <a:picLocks noChangeAspect="1"/>
          </p:cNvPicPr>
          <p:nvPr/>
        </p:nvPicPr>
        <p:blipFill>
          <a:blip r:embed="rId3"/>
          <a:stretch>
            <a:fillRect/>
          </a:stretch>
        </p:blipFill>
        <p:spPr>
          <a:xfrm>
            <a:off x="0" y="0"/>
            <a:ext cx="4572000" cy="6858000"/>
          </a:xfrm>
          <a:prstGeom prst="rect">
            <a:avLst/>
          </a:prstGeom>
        </p:spPr>
      </p:pic>
      <p:sp>
        <p:nvSpPr>
          <p:cNvPr id="65" name="Tittel 64">
            <a:extLst>
              <a:ext uri="{FF2B5EF4-FFF2-40B4-BE49-F238E27FC236}">
                <a16:creationId xmlns:a16="http://schemas.microsoft.com/office/drawing/2014/main" id="{A02D195B-D3D3-425B-A077-63F32D782516}"/>
              </a:ext>
            </a:extLst>
          </p:cNvPr>
          <p:cNvSpPr>
            <a:spLocks noGrp="1"/>
          </p:cNvSpPr>
          <p:nvPr>
            <p:ph type="title"/>
          </p:nvPr>
        </p:nvSpPr>
        <p:spPr>
          <a:xfrm>
            <a:off x="4414176" y="301104"/>
            <a:ext cx="7777824" cy="986304"/>
          </a:xfrm>
        </p:spPr>
        <p:txBody>
          <a:bodyPr rtlCol="0"/>
          <a:lstStyle/>
          <a:p>
            <a:pPr rtl="0"/>
            <a:r>
              <a:rPr lang="nb-NO"/>
              <a:t>Samme ting, ulike former</a:t>
            </a:r>
          </a:p>
        </p:txBody>
      </p:sp>
      <p:sp>
        <p:nvSpPr>
          <p:cNvPr id="13" name="Plassholder for innhold 12">
            <a:extLst>
              <a:ext uri="{FF2B5EF4-FFF2-40B4-BE49-F238E27FC236}">
                <a16:creationId xmlns:a16="http://schemas.microsoft.com/office/drawing/2014/main" id="{6EA2EEAC-45AF-4B25-A661-594C6F81AED2}"/>
              </a:ext>
            </a:extLst>
          </p:cNvPr>
          <p:cNvSpPr>
            <a:spLocks noGrp="1"/>
          </p:cNvSpPr>
          <p:nvPr>
            <p:ph idx="1"/>
          </p:nvPr>
        </p:nvSpPr>
        <p:spPr>
          <a:xfrm>
            <a:off x="4940214" y="1804030"/>
            <a:ext cx="6612374" cy="4537348"/>
          </a:xfrm>
        </p:spPr>
        <p:txBody>
          <a:bodyPr rtlCol="0"/>
          <a:lstStyle/>
          <a:p>
            <a:pPr marL="0" indent="0" rtl="0">
              <a:buNone/>
            </a:pPr>
            <a:r>
              <a:rPr lang="nb-NO"/>
              <a:t>Et basseng kan ha mange ulike former, for eksempel:</a:t>
            </a:r>
          </a:p>
          <a:p>
            <a:pPr rtl="0"/>
            <a:endParaRPr lang="nb-NO"/>
          </a:p>
        </p:txBody>
      </p:sp>
      <p:sp>
        <p:nvSpPr>
          <p:cNvPr id="33" name="Plassholder for lysbildenummer 32">
            <a:extLst>
              <a:ext uri="{FF2B5EF4-FFF2-40B4-BE49-F238E27FC236}">
                <a16:creationId xmlns:a16="http://schemas.microsoft.com/office/drawing/2014/main" id="{CA7AD1D2-7F7A-4686-920A-D4C718751964}"/>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13</a:t>
            </a:fld>
            <a:endParaRPr lang="nb-NO"/>
          </a:p>
        </p:txBody>
      </p:sp>
      <p:sp>
        <p:nvSpPr>
          <p:cNvPr id="16" name="Ellipse 15">
            <a:extLst>
              <a:ext uri="{FF2B5EF4-FFF2-40B4-BE49-F238E27FC236}">
                <a16:creationId xmlns:a16="http://schemas.microsoft.com/office/drawing/2014/main" id="{1A6319D8-E8A0-A39D-0CEB-E490EB518C41}"/>
              </a:ext>
            </a:extLst>
          </p:cNvPr>
          <p:cNvSpPr/>
          <p:nvPr/>
        </p:nvSpPr>
        <p:spPr>
          <a:xfrm>
            <a:off x="5159022" y="2590800"/>
            <a:ext cx="2675467" cy="1399822"/>
          </a:xfrm>
          <a:prstGeom prst="ellipse">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a:t>Rektangel</a:t>
            </a:r>
          </a:p>
        </p:txBody>
      </p:sp>
      <p:sp>
        <p:nvSpPr>
          <p:cNvPr id="17" name="Ellipse 16">
            <a:extLst>
              <a:ext uri="{FF2B5EF4-FFF2-40B4-BE49-F238E27FC236}">
                <a16:creationId xmlns:a16="http://schemas.microsoft.com/office/drawing/2014/main" id="{92310382-EA97-229B-1D39-C6C359CC116F}"/>
              </a:ext>
            </a:extLst>
          </p:cNvPr>
          <p:cNvSpPr/>
          <p:nvPr/>
        </p:nvSpPr>
        <p:spPr>
          <a:xfrm>
            <a:off x="5251360" y="4507244"/>
            <a:ext cx="2675467" cy="1399822"/>
          </a:xfrm>
          <a:prstGeom prst="ellipse">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a:t>Rundt</a:t>
            </a:r>
          </a:p>
        </p:txBody>
      </p:sp>
      <p:sp>
        <p:nvSpPr>
          <p:cNvPr id="18" name="Ellipse 17">
            <a:extLst>
              <a:ext uri="{FF2B5EF4-FFF2-40B4-BE49-F238E27FC236}">
                <a16:creationId xmlns:a16="http://schemas.microsoft.com/office/drawing/2014/main" id="{3E02E8E5-AD06-6486-AF14-2D1E2D3E0139}"/>
              </a:ext>
            </a:extLst>
          </p:cNvPr>
          <p:cNvSpPr/>
          <p:nvPr/>
        </p:nvSpPr>
        <p:spPr>
          <a:xfrm>
            <a:off x="8788401" y="2680368"/>
            <a:ext cx="2675467" cy="1399822"/>
          </a:xfrm>
          <a:prstGeom prst="ellipse">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a:t>Sammensatt</a:t>
            </a:r>
          </a:p>
        </p:txBody>
      </p:sp>
      <p:sp>
        <p:nvSpPr>
          <p:cNvPr id="19" name="Ellipse 18">
            <a:extLst>
              <a:ext uri="{FF2B5EF4-FFF2-40B4-BE49-F238E27FC236}">
                <a16:creationId xmlns:a16="http://schemas.microsoft.com/office/drawing/2014/main" id="{B08430E5-43FF-7BF4-7FD5-62632153196C}"/>
              </a:ext>
            </a:extLst>
          </p:cNvPr>
          <p:cNvSpPr/>
          <p:nvPr/>
        </p:nvSpPr>
        <p:spPr>
          <a:xfrm>
            <a:off x="8788401" y="4450117"/>
            <a:ext cx="2675467" cy="1399822"/>
          </a:xfrm>
          <a:prstGeom prst="ellipse">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b-NO"/>
              <a:t>Grunt og dypt</a:t>
            </a:r>
          </a:p>
        </p:txBody>
      </p:sp>
    </p:spTree>
    <p:extLst>
      <p:ext uri="{BB962C8B-B14F-4D97-AF65-F5344CB8AC3E}">
        <p14:creationId xmlns:p14="http://schemas.microsoft.com/office/powerpoint/2010/main" val="2227151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820A-F881-8442-9BA4-61C198DE6F67}"/>
            </a:ext>
          </a:extLst>
        </p:cNvPr>
        <p:cNvGrpSpPr/>
        <p:nvPr/>
      </p:nvGrpSpPr>
      <p:grpSpPr>
        <a:xfrm>
          <a:off x="0" y="0"/>
          <a:ext cx="0" cy="0"/>
          <a:chOff x="0" y="0"/>
          <a:chExt cx="0" cy="0"/>
        </a:xfrm>
      </p:grpSpPr>
      <p:pic>
        <p:nvPicPr>
          <p:cNvPr id="13" name="Plassholder for bilde 12">
            <a:extLst>
              <a:ext uri="{FF2B5EF4-FFF2-40B4-BE49-F238E27FC236}">
                <a16:creationId xmlns:a16="http://schemas.microsoft.com/office/drawing/2014/main" id="{359739BC-0025-94D8-E711-97C71155FE24}"/>
              </a:ext>
            </a:extLst>
          </p:cNvPr>
          <p:cNvPicPr>
            <a:picLocks noGrp="1" noChangeAspect="1"/>
          </p:cNvPicPr>
          <p:nvPr>
            <p:ph type="pic" sz="quarter" idx="13"/>
          </p:nvPr>
        </p:nvPicPr>
        <p:blipFill rotWithShape="1">
          <a:blip r:embed="rId3"/>
          <a:srcRect/>
          <a:stretch/>
        </p:blipFill>
        <p:spPr>
          <a:xfrm>
            <a:off x="7450668" y="0"/>
            <a:ext cx="4738158" cy="6854825"/>
          </a:xfrm>
        </p:spPr>
      </p:pic>
      <p:sp>
        <p:nvSpPr>
          <p:cNvPr id="9" name="Tittel 8">
            <a:extLst>
              <a:ext uri="{FF2B5EF4-FFF2-40B4-BE49-F238E27FC236}">
                <a16:creationId xmlns:a16="http://schemas.microsoft.com/office/drawing/2014/main" id="{B06094DB-CA8F-FFC8-B5E8-4D517500A683}"/>
              </a:ext>
            </a:extLst>
          </p:cNvPr>
          <p:cNvSpPr>
            <a:spLocks noGrp="1"/>
          </p:cNvSpPr>
          <p:nvPr>
            <p:ph type="ctrTitle"/>
          </p:nvPr>
        </p:nvSpPr>
        <p:spPr>
          <a:xfrm>
            <a:off x="761774" y="2814975"/>
            <a:ext cx="6769706" cy="1910972"/>
          </a:xfrm>
        </p:spPr>
        <p:txBody>
          <a:bodyPr rtlCol="0"/>
          <a:lstStyle/>
          <a:p>
            <a:pPr rtl="0"/>
            <a:r>
              <a:rPr lang="nb-NO"/>
              <a:t>OPPDRAG</a:t>
            </a:r>
          </a:p>
        </p:txBody>
      </p:sp>
      <p:sp>
        <p:nvSpPr>
          <p:cNvPr id="10" name="Undertittel 9">
            <a:extLst>
              <a:ext uri="{FF2B5EF4-FFF2-40B4-BE49-F238E27FC236}">
                <a16:creationId xmlns:a16="http://schemas.microsoft.com/office/drawing/2014/main" id="{A50B1C57-1004-B38B-90A5-AE09913E8A42}"/>
              </a:ext>
            </a:extLst>
          </p:cNvPr>
          <p:cNvSpPr>
            <a:spLocks noGrp="1"/>
          </p:cNvSpPr>
          <p:nvPr>
            <p:ph type="body" sz="quarter" idx="14"/>
          </p:nvPr>
        </p:nvSpPr>
        <p:spPr>
          <a:xfrm>
            <a:off x="762000" y="4657726"/>
            <a:ext cx="6769100" cy="731838"/>
          </a:xfrm>
        </p:spPr>
        <p:txBody>
          <a:bodyPr rtlCol="0"/>
          <a:lstStyle/>
          <a:p>
            <a:pPr rtl="0"/>
            <a:r>
              <a:rPr lang="nb-NO"/>
              <a:t>Vi har fått et brev fra ordføreren</a:t>
            </a:r>
          </a:p>
        </p:txBody>
      </p:sp>
      <p:sp>
        <p:nvSpPr>
          <p:cNvPr id="19" name="Plassholder for lysbildenummer 18">
            <a:extLst>
              <a:ext uri="{FF2B5EF4-FFF2-40B4-BE49-F238E27FC236}">
                <a16:creationId xmlns:a16="http://schemas.microsoft.com/office/drawing/2014/main" id="{E990F384-E7DA-EF7F-1451-4FCA52C4E1AB}"/>
              </a:ext>
            </a:extLst>
          </p:cNvPr>
          <p:cNvSpPr>
            <a:spLocks noGrp="1"/>
          </p:cNvSpPr>
          <p:nvPr>
            <p:ph type="sldNum" sz="quarter" idx="4294967295"/>
          </p:nvPr>
        </p:nvSpPr>
        <p:spPr>
          <a:xfrm>
            <a:off x="10707939" y="6356350"/>
            <a:ext cx="844649" cy="365125"/>
          </a:xfrm>
        </p:spPr>
        <p:txBody>
          <a:bodyPr rtlCol="0"/>
          <a:lstStyle/>
          <a:p>
            <a:pPr rtl="0"/>
            <a:fld id="{6E16B81F-97CD-4934-852B-F0AECFD05DB5}" type="slidenum">
              <a:rPr lang="nb-NO" smtClean="0"/>
              <a:pPr rtl="0"/>
              <a:t>14</a:t>
            </a:fld>
            <a:endParaRPr lang="nb-NO"/>
          </a:p>
        </p:txBody>
      </p:sp>
      <p:pic>
        <p:nvPicPr>
          <p:cNvPr id="3" name="Bilde 2">
            <a:extLst>
              <a:ext uri="{FF2B5EF4-FFF2-40B4-BE49-F238E27FC236}">
                <a16:creationId xmlns:a16="http://schemas.microsoft.com/office/drawing/2014/main" id="{A6AF5F08-4D70-1397-6A63-3D41911DF1E1}"/>
              </a:ext>
            </a:extLst>
          </p:cNvPr>
          <p:cNvPicPr>
            <a:picLocks noChangeAspect="1"/>
          </p:cNvPicPr>
          <p:nvPr/>
        </p:nvPicPr>
        <p:blipFill>
          <a:blip r:embed="rId4"/>
          <a:srcRect/>
          <a:stretch/>
        </p:blipFill>
        <p:spPr>
          <a:xfrm>
            <a:off x="1060947" y="1655016"/>
            <a:ext cx="1465961" cy="2065279"/>
          </a:xfrm>
          <a:prstGeom prst="rect">
            <a:avLst/>
          </a:prstGeom>
        </p:spPr>
      </p:pic>
    </p:spTree>
    <p:extLst>
      <p:ext uri="{BB962C8B-B14F-4D97-AF65-F5344CB8AC3E}">
        <p14:creationId xmlns:p14="http://schemas.microsoft.com/office/powerpoint/2010/main" val="4000805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tel 7">
            <a:extLst>
              <a:ext uri="{FF2B5EF4-FFF2-40B4-BE49-F238E27FC236}">
                <a16:creationId xmlns:a16="http://schemas.microsoft.com/office/drawing/2014/main" id="{85D3CB32-EDA2-44B7-BC99-30538BFA8A9E}"/>
              </a:ext>
            </a:extLst>
          </p:cNvPr>
          <p:cNvSpPr>
            <a:spLocks noGrp="1"/>
          </p:cNvSpPr>
          <p:nvPr>
            <p:ph type="title"/>
          </p:nvPr>
        </p:nvSpPr>
        <p:spPr>
          <a:xfrm>
            <a:off x="639413" y="476086"/>
            <a:ext cx="10904435" cy="689608"/>
          </a:xfrm>
        </p:spPr>
        <p:txBody>
          <a:bodyPr rtlCol="0"/>
          <a:lstStyle/>
          <a:p>
            <a:pPr rtl="0"/>
            <a:r>
              <a:rPr lang="nb-NO">
                <a:solidFill>
                  <a:schemeClr val="bg1"/>
                </a:solidFill>
              </a:rPr>
              <a:t>I brevet står det..</a:t>
            </a:r>
          </a:p>
        </p:txBody>
      </p:sp>
      <p:sp>
        <p:nvSpPr>
          <p:cNvPr id="7" name="Plassholder for lysbildenummer 6">
            <a:extLst>
              <a:ext uri="{FF2B5EF4-FFF2-40B4-BE49-F238E27FC236}">
                <a16:creationId xmlns:a16="http://schemas.microsoft.com/office/drawing/2014/main" id="{1BA5D69C-48EE-4885-9F39-4BD95B0C4640}"/>
              </a:ext>
            </a:extLst>
          </p:cNvPr>
          <p:cNvSpPr>
            <a:spLocks noGrp="1"/>
          </p:cNvSpPr>
          <p:nvPr>
            <p:ph type="sldNum" sz="quarter" idx="12"/>
          </p:nvPr>
        </p:nvSpPr>
        <p:spPr>
          <a:xfrm>
            <a:off x="10707939" y="6356350"/>
            <a:ext cx="844649" cy="365125"/>
          </a:xfrm>
        </p:spPr>
        <p:txBody>
          <a:bodyPr rtlCol="0"/>
          <a:lstStyle/>
          <a:p>
            <a:pPr rtl="0"/>
            <a:fld id="{6E16B81F-97CD-4934-852B-F0AECFD05DB5}" type="slidenum">
              <a:rPr lang="nb-NO" smtClean="0"/>
              <a:pPr rtl="0"/>
              <a:t>15</a:t>
            </a:fld>
            <a:endParaRPr lang="nb-NO"/>
          </a:p>
        </p:txBody>
      </p:sp>
      <p:sp>
        <p:nvSpPr>
          <p:cNvPr id="3" name="Plassholder for innhold 2">
            <a:extLst>
              <a:ext uri="{FF2B5EF4-FFF2-40B4-BE49-F238E27FC236}">
                <a16:creationId xmlns:a16="http://schemas.microsoft.com/office/drawing/2014/main" id="{B5A19B43-879B-754A-B7B8-06E236587110}"/>
              </a:ext>
            </a:extLst>
          </p:cNvPr>
          <p:cNvSpPr>
            <a:spLocks noGrp="1"/>
          </p:cNvSpPr>
          <p:nvPr>
            <p:ph sz="quarter" idx="13"/>
          </p:nvPr>
        </p:nvSpPr>
        <p:spPr>
          <a:xfrm>
            <a:off x="639412" y="1481782"/>
            <a:ext cx="11191343" cy="5692307"/>
          </a:xfrm>
        </p:spPr>
        <p:txBody>
          <a:bodyPr>
            <a:normAutofit fontScale="62500" lnSpcReduction="20000"/>
          </a:bodyPr>
          <a:lstStyle/>
          <a:p>
            <a:r>
              <a:rPr lang="nb-NO"/>
              <a:t>Kjære elever!</a:t>
            </a:r>
          </a:p>
          <a:p>
            <a:r>
              <a:rPr lang="nb-NO"/>
              <a:t>Hvis dere leser dette brevet, betyr det at dere er valgt ut til et svært viktig oppdrag. Og ja – dette er faktisk helt sant (selv om det høres litt sprøtt ut.) Jeg heter Kari Strandvik, og jeg er ordfører i kommunen deres. Forrige uke skjedde det noe helt utrolig: Kommunen vår vant penger til å bygge et helt nytt svømmebasseng for barn og unge! Hurra! MEN... (og her kommer problemet):</a:t>
            </a:r>
          </a:p>
          <a:p>
            <a:r>
              <a:rPr lang="nb-NO"/>
              <a:t>For å få lov til å bruke pengene, må kommunen vise fram en god plan for hvordan bassenget kan bygges. Akkurat nå har vi verken tid, penger eller hjerner nok til å finne den beste løsningen selv.</a:t>
            </a:r>
          </a:p>
          <a:p>
            <a:r>
              <a:rPr lang="nb-NO"/>
              <a:t>Derfor har vi gjort noe uvanlig. Vi har bestemt oss for å spørre dere. Dere er nå valgt ut til å være kommunens utviklingsteam. Det betyr at dere skal finne ut hvordan et nytt svømmebasseng kan se ut, planlegge løsningen nøye, bygge en modell av bassenget, teste om løsningen faktisk fungerer, og forklare valgene dere har gjort. Vi trenger noe helt unikt for vår kommune!!</a:t>
            </a:r>
          </a:p>
          <a:p>
            <a:r>
              <a:rPr lang="nb-NO"/>
              <a:t>Modellen deres skal være så tydelig at kommunen kan bruke den til å ta en avgjørelse.</a:t>
            </a:r>
          </a:p>
          <a:p>
            <a:r>
              <a:rPr lang="nb-NO"/>
              <a:t>Viktig informasjon (les nøye!):</a:t>
            </a:r>
            <a:br>
              <a:rPr lang="nb-NO"/>
            </a:br>
            <a:r>
              <a:rPr lang="nb-NO"/>
              <a:t>Det finnes ingen fasit. Noen valg må dere ta selv. Andre valg får dere underveis. Hvis noe ikke fungerer – bra! Da må det forbedres. Akkurat sånn jobber ekte utviklingsteam. Kommunestyret skal snart møtes. Hvis vi ikke kan vise fram gode forslag, kan vi faktisk miste hele støtten. Så ja … dette er litt alvorlig. Men også veldig spennende. Vi gleder oss til å se hva dere får til!</a:t>
            </a:r>
          </a:p>
          <a:p>
            <a:br>
              <a:rPr lang="nb-NO"/>
            </a:br>
            <a:r>
              <a:rPr lang="nb-NO"/>
              <a:t>Med vennlig (og litt nervøs) hilsen</a:t>
            </a:r>
          </a:p>
          <a:p>
            <a:r>
              <a:rPr lang="nb-NO"/>
              <a:t>Kari Strandvik</a:t>
            </a:r>
            <a:br>
              <a:rPr lang="nb-NO"/>
            </a:br>
            <a:r>
              <a:rPr lang="nb-NO"/>
              <a:t>Ordfører i </a:t>
            </a:r>
            <a:r>
              <a:rPr lang="nb-NO" err="1"/>
              <a:t>Slarpsborg</a:t>
            </a:r>
            <a:r>
              <a:rPr lang="nb-NO"/>
              <a:t> kommune</a:t>
            </a:r>
            <a:br>
              <a:rPr lang="nb-NO"/>
            </a:br>
            <a:br>
              <a:rPr lang="nb-NO"/>
            </a:br>
            <a:r>
              <a:rPr lang="nb-NO"/>
              <a:t>P.S. Jeg håper dere liker å bygge. Og tenke. Og teste. Og endre mening.</a:t>
            </a:r>
            <a:br>
              <a:rPr lang="nb-NO"/>
            </a:br>
            <a:r>
              <a:rPr lang="nb-NO"/>
              <a:t>P.P.S. Husk å tørke opp hvis det lekker vann.</a:t>
            </a:r>
          </a:p>
          <a:p>
            <a:endParaRPr lang="nb-NO"/>
          </a:p>
        </p:txBody>
      </p:sp>
    </p:spTree>
    <p:extLst>
      <p:ext uri="{BB962C8B-B14F-4D97-AF65-F5344CB8AC3E}">
        <p14:creationId xmlns:p14="http://schemas.microsoft.com/office/powerpoint/2010/main" val="32750429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66D9A-8C4F-E149-07DE-9BBE7B44C0A6}"/>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8DE6F26C-B6BA-281F-3420-0F16927BC01B}"/>
              </a:ext>
            </a:extLst>
          </p:cNvPr>
          <p:cNvSpPr>
            <a:spLocks noGrp="1"/>
          </p:cNvSpPr>
          <p:nvPr>
            <p:ph type="title"/>
          </p:nvPr>
        </p:nvSpPr>
        <p:spPr>
          <a:xfrm>
            <a:off x="6491332" y="2025650"/>
            <a:ext cx="5058209" cy="2355732"/>
          </a:xfrm>
        </p:spPr>
        <p:txBody>
          <a:bodyPr rtlCol="0">
            <a:noAutofit/>
          </a:bodyPr>
          <a:lstStyle/>
          <a:p>
            <a:pPr rtl="0"/>
            <a:r>
              <a:rPr lang="nb-NO" sz="3600">
                <a:solidFill>
                  <a:schemeClr val="bg1"/>
                </a:solidFill>
              </a:rPr>
              <a:t>Dere skal nå løse oppdraget!</a:t>
            </a:r>
          </a:p>
        </p:txBody>
      </p:sp>
      <p:pic>
        <p:nvPicPr>
          <p:cNvPr id="7" name="Plassholder for bilde 6">
            <a:extLst>
              <a:ext uri="{FF2B5EF4-FFF2-40B4-BE49-F238E27FC236}">
                <a16:creationId xmlns:a16="http://schemas.microsoft.com/office/drawing/2014/main" id="{4ABE6013-A857-EBF6-BB54-276FADB37947}"/>
              </a:ext>
            </a:extLst>
          </p:cNvPr>
          <p:cNvPicPr>
            <a:picLocks noGrp="1" noChangeAspect="1"/>
          </p:cNvPicPr>
          <p:nvPr>
            <p:ph type="pic" sz="quarter" idx="13"/>
          </p:nvPr>
        </p:nvPicPr>
        <p:blipFill rotWithShape="1">
          <a:blip r:embed="rId3"/>
          <a:srcRect/>
          <a:stretch/>
        </p:blipFill>
        <p:spPr>
          <a:xfrm>
            <a:off x="542925" y="0"/>
            <a:ext cx="4717697" cy="6858000"/>
          </a:xfrm>
        </p:spPr>
      </p:pic>
      <p:sp>
        <p:nvSpPr>
          <p:cNvPr id="10" name="Plassholder for lysbildenummer 9">
            <a:extLst>
              <a:ext uri="{FF2B5EF4-FFF2-40B4-BE49-F238E27FC236}">
                <a16:creationId xmlns:a16="http://schemas.microsoft.com/office/drawing/2014/main" id="{19019E35-3E31-A47D-09F8-519938D99B75}"/>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16</a:t>
            </a:fld>
            <a:endParaRPr lang="nb-NO"/>
          </a:p>
        </p:txBody>
      </p:sp>
    </p:spTree>
    <p:extLst>
      <p:ext uri="{BB962C8B-B14F-4D97-AF65-F5344CB8AC3E}">
        <p14:creationId xmlns:p14="http://schemas.microsoft.com/office/powerpoint/2010/main" val="3594899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94B42-DC3C-2637-AD48-004CE5E67F62}"/>
            </a:ext>
          </a:extLst>
        </p:cNvPr>
        <p:cNvGrpSpPr/>
        <p:nvPr/>
      </p:nvGrpSpPr>
      <p:grpSpPr>
        <a:xfrm>
          <a:off x="0" y="0"/>
          <a:ext cx="0" cy="0"/>
          <a:chOff x="0" y="0"/>
          <a:chExt cx="0" cy="0"/>
        </a:xfrm>
      </p:grpSpPr>
      <p:pic>
        <p:nvPicPr>
          <p:cNvPr id="13" name="Plassholder for bilde 12">
            <a:extLst>
              <a:ext uri="{FF2B5EF4-FFF2-40B4-BE49-F238E27FC236}">
                <a16:creationId xmlns:a16="http://schemas.microsoft.com/office/drawing/2014/main" id="{3FDB2068-E64E-9AED-9D68-889C7C0BACB3}"/>
              </a:ext>
            </a:extLst>
          </p:cNvPr>
          <p:cNvPicPr>
            <a:picLocks noGrp="1" noChangeAspect="1"/>
          </p:cNvPicPr>
          <p:nvPr>
            <p:ph type="pic" sz="quarter" idx="13"/>
          </p:nvPr>
        </p:nvPicPr>
        <p:blipFill rotWithShape="1">
          <a:blip r:embed="rId3"/>
          <a:srcRect/>
          <a:stretch/>
        </p:blipFill>
        <p:spPr>
          <a:xfrm>
            <a:off x="7382933" y="0"/>
            <a:ext cx="4805893" cy="6854825"/>
          </a:xfrm>
        </p:spPr>
      </p:pic>
      <p:sp>
        <p:nvSpPr>
          <p:cNvPr id="9" name="Tittel 8">
            <a:extLst>
              <a:ext uri="{FF2B5EF4-FFF2-40B4-BE49-F238E27FC236}">
                <a16:creationId xmlns:a16="http://schemas.microsoft.com/office/drawing/2014/main" id="{AEE5C3DC-0128-6C49-6C56-0732383DFE5F}"/>
              </a:ext>
            </a:extLst>
          </p:cNvPr>
          <p:cNvSpPr>
            <a:spLocks noGrp="1"/>
          </p:cNvSpPr>
          <p:nvPr>
            <p:ph type="ctrTitle"/>
          </p:nvPr>
        </p:nvSpPr>
        <p:spPr>
          <a:xfrm>
            <a:off x="761774" y="2814975"/>
            <a:ext cx="6769706" cy="1910972"/>
          </a:xfrm>
        </p:spPr>
        <p:txBody>
          <a:bodyPr rtlCol="0"/>
          <a:lstStyle/>
          <a:p>
            <a:pPr rtl="0"/>
            <a:r>
              <a:rPr lang="nb-NO"/>
              <a:t>IDÉUTVIKLING</a:t>
            </a:r>
          </a:p>
        </p:txBody>
      </p:sp>
      <p:sp>
        <p:nvSpPr>
          <p:cNvPr id="10" name="Undertittel 9">
            <a:extLst>
              <a:ext uri="{FF2B5EF4-FFF2-40B4-BE49-F238E27FC236}">
                <a16:creationId xmlns:a16="http://schemas.microsoft.com/office/drawing/2014/main" id="{50FEAB9C-7810-A37B-5ED3-BF0EBA3D7689}"/>
              </a:ext>
            </a:extLst>
          </p:cNvPr>
          <p:cNvSpPr>
            <a:spLocks noGrp="1"/>
          </p:cNvSpPr>
          <p:nvPr>
            <p:ph type="body" sz="quarter" idx="14"/>
          </p:nvPr>
        </p:nvSpPr>
        <p:spPr>
          <a:xfrm>
            <a:off x="762000" y="4657726"/>
            <a:ext cx="6769100" cy="731838"/>
          </a:xfrm>
        </p:spPr>
        <p:txBody>
          <a:bodyPr rtlCol="0"/>
          <a:lstStyle/>
          <a:p>
            <a:r>
              <a:rPr lang="nb-NO" b="0" cap="small"/>
              <a:t>skisser, valg og kriteriekort</a:t>
            </a:r>
            <a:endParaRPr lang="nb-NO"/>
          </a:p>
        </p:txBody>
      </p:sp>
      <p:sp>
        <p:nvSpPr>
          <p:cNvPr id="19" name="Plassholder for lysbildenummer 18">
            <a:extLst>
              <a:ext uri="{FF2B5EF4-FFF2-40B4-BE49-F238E27FC236}">
                <a16:creationId xmlns:a16="http://schemas.microsoft.com/office/drawing/2014/main" id="{B5C11641-316D-6DA7-83C0-19BC8364C80D}"/>
              </a:ext>
            </a:extLst>
          </p:cNvPr>
          <p:cNvSpPr>
            <a:spLocks noGrp="1"/>
          </p:cNvSpPr>
          <p:nvPr>
            <p:ph type="sldNum" sz="quarter" idx="4294967295"/>
          </p:nvPr>
        </p:nvSpPr>
        <p:spPr>
          <a:xfrm>
            <a:off x="10707939" y="6356350"/>
            <a:ext cx="844649" cy="365125"/>
          </a:xfrm>
        </p:spPr>
        <p:txBody>
          <a:bodyPr rtlCol="0"/>
          <a:lstStyle/>
          <a:p>
            <a:pPr rtl="0"/>
            <a:fld id="{6E16B81F-97CD-4934-852B-F0AECFD05DB5}" type="slidenum">
              <a:rPr lang="nb-NO" smtClean="0"/>
              <a:pPr rtl="0"/>
              <a:t>17</a:t>
            </a:fld>
            <a:endParaRPr lang="nb-NO"/>
          </a:p>
        </p:txBody>
      </p:sp>
      <p:pic>
        <p:nvPicPr>
          <p:cNvPr id="2" name="Bilde 1">
            <a:extLst>
              <a:ext uri="{FF2B5EF4-FFF2-40B4-BE49-F238E27FC236}">
                <a16:creationId xmlns:a16="http://schemas.microsoft.com/office/drawing/2014/main" id="{E34C2161-690B-8758-D1FE-AEFDF51C0417}"/>
              </a:ext>
            </a:extLst>
          </p:cNvPr>
          <p:cNvPicPr>
            <a:picLocks noChangeAspect="1"/>
          </p:cNvPicPr>
          <p:nvPr/>
        </p:nvPicPr>
        <p:blipFill>
          <a:blip r:embed="rId4"/>
          <a:srcRect/>
          <a:stretch/>
        </p:blipFill>
        <p:spPr>
          <a:xfrm>
            <a:off x="1062540" y="1485401"/>
            <a:ext cx="1462775" cy="2086893"/>
          </a:xfrm>
          <a:prstGeom prst="rect">
            <a:avLst/>
          </a:prstGeom>
        </p:spPr>
      </p:pic>
    </p:spTree>
    <p:extLst>
      <p:ext uri="{BB962C8B-B14F-4D97-AF65-F5344CB8AC3E}">
        <p14:creationId xmlns:p14="http://schemas.microsoft.com/office/powerpoint/2010/main" val="2465672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1">
            <a:extLst>
              <a:ext uri="{FF2B5EF4-FFF2-40B4-BE49-F238E27FC236}">
                <a16:creationId xmlns:a16="http://schemas.microsoft.com/office/drawing/2014/main" id="{BC39C6A0-9244-16AB-257B-AA3836671381}"/>
              </a:ext>
            </a:extLst>
          </p:cNvPr>
          <p:cNvSpPr>
            <a:spLocks noGrp="1"/>
          </p:cNvSpPr>
          <p:nvPr>
            <p:ph type="title"/>
          </p:nvPr>
        </p:nvSpPr>
        <p:spPr>
          <a:xfrm>
            <a:off x="639413" y="476086"/>
            <a:ext cx="10904435" cy="689608"/>
          </a:xfrm>
        </p:spPr>
        <p:txBody>
          <a:bodyPr/>
          <a:lstStyle/>
          <a:p>
            <a:r>
              <a:rPr lang="en-US"/>
              <a:t>Kort</a:t>
            </a:r>
          </a:p>
        </p:txBody>
      </p:sp>
      <p:sp>
        <p:nvSpPr>
          <p:cNvPr id="5" name="Plassholder for lysbildenummer 4">
            <a:extLst>
              <a:ext uri="{FF2B5EF4-FFF2-40B4-BE49-F238E27FC236}">
                <a16:creationId xmlns:a16="http://schemas.microsoft.com/office/drawing/2014/main" id="{FBF817B6-6DAB-6D13-22F4-594ADC593F1D}"/>
              </a:ext>
            </a:extLst>
          </p:cNvPr>
          <p:cNvSpPr>
            <a:spLocks noGrp="1"/>
          </p:cNvSpPr>
          <p:nvPr>
            <p:ph type="sldNum" sz="quarter" idx="12"/>
          </p:nvPr>
        </p:nvSpPr>
        <p:spPr>
          <a:xfrm>
            <a:off x="10707939" y="6356350"/>
            <a:ext cx="844649" cy="365125"/>
          </a:xfrm>
        </p:spPr>
        <p:txBody>
          <a:bodyPr anchor="ctr">
            <a:normAutofit/>
          </a:bodyPr>
          <a:lstStyle/>
          <a:p>
            <a:pPr marL="0" marR="0" lvl="0" indent="0" defTabSz="914400" rtl="0" eaLnBrk="1" fontAlgn="auto" latinLnBrk="0" hangingPunct="1">
              <a:spcBef>
                <a:spcPts val="0"/>
              </a:spcBef>
              <a:spcAft>
                <a:spcPts val="600"/>
              </a:spcAft>
              <a:buClrTx/>
              <a:buSzTx/>
              <a:buFontTx/>
              <a:buNone/>
              <a:tabLst/>
              <a:defRPr/>
            </a:pPr>
            <a:fld id="{E20EFF4B-E35B-4DE6-97A9-05E54E649A15}" type="slidenum">
              <a:rPr kumimoji="0" lang="nb-NO" b="0" i="0" u="none" strike="noStrike" kern="1200" cap="none" spc="0" normalizeH="0" baseline="0" noProof="0" smtClean="0">
                <a:ln>
                  <a:noFill/>
                </a:ln>
                <a:solidFill>
                  <a:srgbClr val="232323">
                    <a:lumMod val="90000"/>
                    <a:lumOff val="10000"/>
                  </a:srgbClr>
                </a:solidFill>
                <a:effectLst/>
                <a:uLnTx/>
                <a:uFillTx/>
              </a:rPr>
              <a:pPr marL="0" marR="0" lvl="0" indent="0" defTabSz="914400" rtl="0" eaLnBrk="1" fontAlgn="auto" latinLnBrk="0" hangingPunct="1">
                <a:spcBef>
                  <a:spcPts val="0"/>
                </a:spcBef>
                <a:spcAft>
                  <a:spcPts val="600"/>
                </a:spcAft>
                <a:buClrTx/>
                <a:buSzTx/>
                <a:buFontTx/>
                <a:buNone/>
                <a:tabLst/>
                <a:defRPr/>
              </a:pPr>
              <a:t>18</a:t>
            </a:fld>
            <a:endParaRPr kumimoji="0" lang="nb-NO" b="0" i="0" u="none" strike="noStrike" kern="1200" cap="none" spc="0" normalizeH="0" baseline="0" noProof="0">
              <a:ln>
                <a:noFill/>
              </a:ln>
              <a:solidFill>
                <a:srgbClr val="232323">
                  <a:lumMod val="90000"/>
                  <a:lumOff val="10000"/>
                </a:srgbClr>
              </a:solidFill>
              <a:effectLst/>
              <a:uLnTx/>
              <a:uFillTx/>
            </a:endParaRPr>
          </a:p>
        </p:txBody>
      </p:sp>
      <p:pic>
        <p:nvPicPr>
          <p:cNvPr id="60" name="Bilde 59" descr="Et bilde som inneholder tekst, Font, logo, symbol&#10;&#10;KI-generert innhold kan være feil.">
            <a:extLst>
              <a:ext uri="{FF2B5EF4-FFF2-40B4-BE49-F238E27FC236}">
                <a16:creationId xmlns:a16="http://schemas.microsoft.com/office/drawing/2014/main" id="{58B3FA6F-4F01-BE5B-0E15-5EAA441A014F}"/>
              </a:ext>
            </a:extLst>
          </p:cNvPr>
          <p:cNvPicPr>
            <a:picLocks noChangeAspect="1"/>
          </p:cNvPicPr>
          <p:nvPr/>
        </p:nvPicPr>
        <p:blipFill>
          <a:blip r:embed="rId3"/>
          <a:stretch>
            <a:fillRect/>
          </a:stretch>
        </p:blipFill>
        <p:spPr>
          <a:xfrm>
            <a:off x="2273053" y="1453520"/>
            <a:ext cx="1051316" cy="1429790"/>
          </a:xfrm>
          <a:prstGeom prst="rect">
            <a:avLst/>
          </a:prstGeom>
        </p:spPr>
      </p:pic>
      <p:pic>
        <p:nvPicPr>
          <p:cNvPr id="62" name="Bilde 61" descr="Et bilde som inneholder tekst, Font, skjermbilde, nummer&#10;&#10;KI-generert innhold kan være feil.">
            <a:extLst>
              <a:ext uri="{FF2B5EF4-FFF2-40B4-BE49-F238E27FC236}">
                <a16:creationId xmlns:a16="http://schemas.microsoft.com/office/drawing/2014/main" id="{A9BE103E-014D-1730-7925-BF03584B935A}"/>
              </a:ext>
            </a:extLst>
          </p:cNvPr>
          <p:cNvPicPr>
            <a:picLocks noChangeAspect="1"/>
          </p:cNvPicPr>
          <p:nvPr/>
        </p:nvPicPr>
        <p:blipFill>
          <a:blip r:embed="rId4"/>
          <a:stretch>
            <a:fillRect/>
          </a:stretch>
        </p:blipFill>
        <p:spPr>
          <a:xfrm>
            <a:off x="2273053" y="2979015"/>
            <a:ext cx="1051316" cy="1410976"/>
          </a:xfrm>
          <a:prstGeom prst="rect">
            <a:avLst/>
          </a:prstGeom>
        </p:spPr>
      </p:pic>
      <p:pic>
        <p:nvPicPr>
          <p:cNvPr id="64" name="Bilde 63" descr="Et bilde som inneholder tekst, Font, symbol, logo&#10;&#10;KI-generert innhold kan være feil.">
            <a:extLst>
              <a:ext uri="{FF2B5EF4-FFF2-40B4-BE49-F238E27FC236}">
                <a16:creationId xmlns:a16="http://schemas.microsoft.com/office/drawing/2014/main" id="{7A009459-773B-98D9-52FE-23127836961F}"/>
              </a:ext>
            </a:extLst>
          </p:cNvPr>
          <p:cNvPicPr>
            <a:picLocks noChangeAspect="1"/>
          </p:cNvPicPr>
          <p:nvPr/>
        </p:nvPicPr>
        <p:blipFill>
          <a:blip r:embed="rId5"/>
          <a:stretch>
            <a:fillRect/>
          </a:stretch>
        </p:blipFill>
        <p:spPr>
          <a:xfrm>
            <a:off x="2273053" y="4593007"/>
            <a:ext cx="1005976" cy="1429790"/>
          </a:xfrm>
          <a:prstGeom prst="rect">
            <a:avLst/>
          </a:prstGeom>
        </p:spPr>
      </p:pic>
      <p:pic>
        <p:nvPicPr>
          <p:cNvPr id="65" name="Bilde 64" descr="Et bilde som inneholder tekst, Font, logo, symbol&#10;&#10;KI-generert innhold kan være feil.">
            <a:extLst>
              <a:ext uri="{FF2B5EF4-FFF2-40B4-BE49-F238E27FC236}">
                <a16:creationId xmlns:a16="http://schemas.microsoft.com/office/drawing/2014/main" id="{B1D96119-22BA-0CCA-09F7-BDE691AAD62F}"/>
              </a:ext>
            </a:extLst>
          </p:cNvPr>
          <p:cNvPicPr>
            <a:picLocks noChangeAspect="1"/>
          </p:cNvPicPr>
          <p:nvPr/>
        </p:nvPicPr>
        <p:blipFill>
          <a:blip r:embed="rId3"/>
          <a:stretch>
            <a:fillRect/>
          </a:stretch>
        </p:blipFill>
        <p:spPr>
          <a:xfrm>
            <a:off x="3428343" y="1453520"/>
            <a:ext cx="1051316" cy="1429790"/>
          </a:xfrm>
          <a:prstGeom prst="rect">
            <a:avLst/>
          </a:prstGeom>
        </p:spPr>
      </p:pic>
      <p:pic>
        <p:nvPicPr>
          <p:cNvPr id="66" name="Bilde 65" descr="Et bilde som inneholder tekst, Font, logo, symbol&#10;&#10;KI-generert innhold kan være feil.">
            <a:extLst>
              <a:ext uri="{FF2B5EF4-FFF2-40B4-BE49-F238E27FC236}">
                <a16:creationId xmlns:a16="http://schemas.microsoft.com/office/drawing/2014/main" id="{76EF2F08-8B55-DC61-A5BB-401EFCD80A53}"/>
              </a:ext>
            </a:extLst>
          </p:cNvPr>
          <p:cNvPicPr>
            <a:picLocks noChangeAspect="1"/>
          </p:cNvPicPr>
          <p:nvPr/>
        </p:nvPicPr>
        <p:blipFill>
          <a:blip r:embed="rId3"/>
          <a:stretch>
            <a:fillRect/>
          </a:stretch>
        </p:blipFill>
        <p:spPr>
          <a:xfrm>
            <a:off x="4608285" y="1460667"/>
            <a:ext cx="1051316" cy="1429790"/>
          </a:xfrm>
          <a:prstGeom prst="rect">
            <a:avLst/>
          </a:prstGeom>
        </p:spPr>
      </p:pic>
      <p:pic>
        <p:nvPicPr>
          <p:cNvPr id="67" name="Bilde 66" descr="Et bilde som inneholder tekst, Font, skjermbilde, nummer&#10;&#10;KI-generert innhold kan være feil.">
            <a:extLst>
              <a:ext uri="{FF2B5EF4-FFF2-40B4-BE49-F238E27FC236}">
                <a16:creationId xmlns:a16="http://schemas.microsoft.com/office/drawing/2014/main" id="{67953C2B-5586-1705-B16C-A56FDB803783}"/>
              </a:ext>
            </a:extLst>
          </p:cNvPr>
          <p:cNvPicPr>
            <a:picLocks noChangeAspect="1"/>
          </p:cNvPicPr>
          <p:nvPr/>
        </p:nvPicPr>
        <p:blipFill>
          <a:blip r:embed="rId4"/>
          <a:stretch>
            <a:fillRect/>
          </a:stretch>
        </p:blipFill>
        <p:spPr>
          <a:xfrm>
            <a:off x="3463492" y="2979015"/>
            <a:ext cx="1051316" cy="1410976"/>
          </a:xfrm>
          <a:prstGeom prst="rect">
            <a:avLst/>
          </a:prstGeom>
        </p:spPr>
      </p:pic>
      <p:pic>
        <p:nvPicPr>
          <p:cNvPr id="68" name="Bilde 67" descr="Et bilde som inneholder tekst, Font, skjermbilde, nummer&#10;&#10;KI-generert innhold kan være feil.">
            <a:extLst>
              <a:ext uri="{FF2B5EF4-FFF2-40B4-BE49-F238E27FC236}">
                <a16:creationId xmlns:a16="http://schemas.microsoft.com/office/drawing/2014/main" id="{68C6D11A-A368-76DE-D779-3F7B8EB9FD3C}"/>
              </a:ext>
            </a:extLst>
          </p:cNvPr>
          <p:cNvPicPr>
            <a:picLocks noChangeAspect="1"/>
          </p:cNvPicPr>
          <p:nvPr/>
        </p:nvPicPr>
        <p:blipFill>
          <a:blip r:embed="rId4"/>
          <a:stretch>
            <a:fillRect/>
          </a:stretch>
        </p:blipFill>
        <p:spPr>
          <a:xfrm>
            <a:off x="4616684" y="2979015"/>
            <a:ext cx="1051316" cy="1410976"/>
          </a:xfrm>
          <a:prstGeom prst="rect">
            <a:avLst/>
          </a:prstGeom>
        </p:spPr>
      </p:pic>
      <p:pic>
        <p:nvPicPr>
          <p:cNvPr id="69" name="Bilde 68" descr="Et bilde som inneholder tekst, Font, symbol, logo&#10;&#10;KI-generert innhold kan være feil.">
            <a:extLst>
              <a:ext uri="{FF2B5EF4-FFF2-40B4-BE49-F238E27FC236}">
                <a16:creationId xmlns:a16="http://schemas.microsoft.com/office/drawing/2014/main" id="{4FA7903E-68DA-4DBE-CB87-3C9EA1F5DD0E}"/>
              </a:ext>
            </a:extLst>
          </p:cNvPr>
          <p:cNvPicPr>
            <a:picLocks noChangeAspect="1"/>
          </p:cNvPicPr>
          <p:nvPr/>
        </p:nvPicPr>
        <p:blipFill>
          <a:blip r:embed="rId5"/>
          <a:stretch>
            <a:fillRect/>
          </a:stretch>
        </p:blipFill>
        <p:spPr>
          <a:xfrm>
            <a:off x="3463492" y="4603780"/>
            <a:ext cx="1005976" cy="1429790"/>
          </a:xfrm>
          <a:prstGeom prst="rect">
            <a:avLst/>
          </a:prstGeom>
        </p:spPr>
      </p:pic>
      <p:pic>
        <p:nvPicPr>
          <p:cNvPr id="70" name="Bilde 69" descr="Et bilde som inneholder tekst, Font, symbol, logo&#10;&#10;KI-generert innhold kan være feil.">
            <a:extLst>
              <a:ext uri="{FF2B5EF4-FFF2-40B4-BE49-F238E27FC236}">
                <a16:creationId xmlns:a16="http://schemas.microsoft.com/office/drawing/2014/main" id="{396DA893-83F6-0941-32C4-F08C07048AD3}"/>
              </a:ext>
            </a:extLst>
          </p:cNvPr>
          <p:cNvPicPr>
            <a:picLocks noChangeAspect="1"/>
          </p:cNvPicPr>
          <p:nvPr/>
        </p:nvPicPr>
        <p:blipFill>
          <a:blip r:embed="rId5"/>
          <a:stretch>
            <a:fillRect/>
          </a:stretch>
        </p:blipFill>
        <p:spPr>
          <a:xfrm>
            <a:off x="4616684" y="4603780"/>
            <a:ext cx="1005976" cy="1429790"/>
          </a:xfrm>
          <a:prstGeom prst="rect">
            <a:avLst/>
          </a:prstGeom>
        </p:spPr>
      </p:pic>
      <p:sp>
        <p:nvSpPr>
          <p:cNvPr id="71" name="TekstSylinder 70">
            <a:extLst>
              <a:ext uri="{FF2B5EF4-FFF2-40B4-BE49-F238E27FC236}">
                <a16:creationId xmlns:a16="http://schemas.microsoft.com/office/drawing/2014/main" id="{A1D80531-C4FA-7EB6-FDE7-F8DA33D9BB41}"/>
              </a:ext>
            </a:extLst>
          </p:cNvPr>
          <p:cNvSpPr txBox="1"/>
          <p:nvPr/>
        </p:nvSpPr>
        <p:spPr>
          <a:xfrm>
            <a:off x="6147619" y="2228683"/>
            <a:ext cx="5574891" cy="523220"/>
          </a:xfrm>
          <a:prstGeom prst="rect">
            <a:avLst/>
          </a:prstGeom>
          <a:noFill/>
        </p:spPr>
        <p:txBody>
          <a:bodyPr wrap="square" rtlCol="0">
            <a:spAutoFit/>
          </a:bodyPr>
          <a:lstStyle/>
          <a:p>
            <a:r>
              <a:rPr lang="nb-NO" sz="2800"/>
              <a:t>Får tre velg to</a:t>
            </a:r>
          </a:p>
        </p:txBody>
      </p:sp>
      <p:sp>
        <p:nvSpPr>
          <p:cNvPr id="72" name="Kors 71">
            <a:extLst>
              <a:ext uri="{FF2B5EF4-FFF2-40B4-BE49-F238E27FC236}">
                <a16:creationId xmlns:a16="http://schemas.microsoft.com/office/drawing/2014/main" id="{A22312CC-B19C-C21D-0E20-7B06737CB97C}"/>
              </a:ext>
            </a:extLst>
          </p:cNvPr>
          <p:cNvSpPr/>
          <p:nvPr/>
        </p:nvSpPr>
        <p:spPr>
          <a:xfrm rot="18964851">
            <a:off x="3456242" y="1657012"/>
            <a:ext cx="995516" cy="1020097"/>
          </a:xfrm>
          <a:prstGeom prst="plus">
            <a:avLst>
              <a:gd name="adj" fmla="val 43066"/>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3" name="Kors 72">
            <a:extLst>
              <a:ext uri="{FF2B5EF4-FFF2-40B4-BE49-F238E27FC236}">
                <a16:creationId xmlns:a16="http://schemas.microsoft.com/office/drawing/2014/main" id="{C0607FE8-949C-3886-764F-49365CD58E82}"/>
              </a:ext>
            </a:extLst>
          </p:cNvPr>
          <p:cNvSpPr/>
          <p:nvPr/>
        </p:nvSpPr>
        <p:spPr>
          <a:xfrm rot="18964851">
            <a:off x="2278283" y="3167278"/>
            <a:ext cx="995516" cy="1020097"/>
          </a:xfrm>
          <a:prstGeom prst="plus">
            <a:avLst>
              <a:gd name="adj" fmla="val 43066"/>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4" name="TekstSylinder 73">
            <a:extLst>
              <a:ext uri="{FF2B5EF4-FFF2-40B4-BE49-F238E27FC236}">
                <a16:creationId xmlns:a16="http://schemas.microsoft.com/office/drawing/2014/main" id="{1C752743-FA8F-3063-D515-E83B8D628846}"/>
              </a:ext>
            </a:extLst>
          </p:cNvPr>
          <p:cNvSpPr txBox="1"/>
          <p:nvPr/>
        </p:nvSpPr>
        <p:spPr>
          <a:xfrm>
            <a:off x="6177116" y="3460083"/>
            <a:ext cx="4068097" cy="523220"/>
          </a:xfrm>
          <a:prstGeom prst="rect">
            <a:avLst/>
          </a:prstGeom>
          <a:noFill/>
        </p:spPr>
        <p:txBody>
          <a:bodyPr wrap="square" rtlCol="0">
            <a:spAutoFit/>
          </a:bodyPr>
          <a:lstStyle/>
          <a:p>
            <a:r>
              <a:rPr lang="nb-NO" sz="2800"/>
              <a:t>Får tre velg to</a:t>
            </a:r>
          </a:p>
        </p:txBody>
      </p:sp>
      <p:sp>
        <p:nvSpPr>
          <p:cNvPr id="75" name="TekstSylinder 74">
            <a:extLst>
              <a:ext uri="{FF2B5EF4-FFF2-40B4-BE49-F238E27FC236}">
                <a16:creationId xmlns:a16="http://schemas.microsoft.com/office/drawing/2014/main" id="{0D04B6C0-02D8-CD7F-A3DC-8E3E1FBEC6EB}"/>
              </a:ext>
            </a:extLst>
          </p:cNvPr>
          <p:cNvSpPr txBox="1"/>
          <p:nvPr/>
        </p:nvSpPr>
        <p:spPr>
          <a:xfrm>
            <a:off x="6177116" y="5046292"/>
            <a:ext cx="2993923" cy="954107"/>
          </a:xfrm>
          <a:prstGeom prst="rect">
            <a:avLst/>
          </a:prstGeom>
          <a:noFill/>
        </p:spPr>
        <p:txBody>
          <a:bodyPr wrap="square" rtlCol="0">
            <a:spAutoFit/>
          </a:bodyPr>
          <a:lstStyle/>
          <a:p>
            <a:r>
              <a:rPr lang="nb-NO" sz="2800"/>
              <a:t>Får tre velg minst en</a:t>
            </a:r>
          </a:p>
        </p:txBody>
      </p:sp>
      <p:sp>
        <p:nvSpPr>
          <p:cNvPr id="76" name="Ellipse 75">
            <a:extLst>
              <a:ext uri="{FF2B5EF4-FFF2-40B4-BE49-F238E27FC236}">
                <a16:creationId xmlns:a16="http://schemas.microsoft.com/office/drawing/2014/main" id="{925595FD-4368-8156-1225-8BAA34833966}"/>
              </a:ext>
            </a:extLst>
          </p:cNvPr>
          <p:cNvSpPr/>
          <p:nvPr/>
        </p:nvSpPr>
        <p:spPr>
          <a:xfrm>
            <a:off x="2196305" y="4585830"/>
            <a:ext cx="1174955" cy="1555955"/>
          </a:xfrm>
          <a:prstGeom prst="ellipse">
            <a:avLst/>
          </a:prstGeom>
          <a:noFill/>
          <a:ln w="5715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7" name="Ellipse 76">
            <a:extLst>
              <a:ext uri="{FF2B5EF4-FFF2-40B4-BE49-F238E27FC236}">
                <a16:creationId xmlns:a16="http://schemas.microsoft.com/office/drawing/2014/main" id="{C7DB5F7B-1006-5E3F-86EA-639368211EE3}"/>
              </a:ext>
            </a:extLst>
          </p:cNvPr>
          <p:cNvSpPr/>
          <p:nvPr/>
        </p:nvSpPr>
        <p:spPr>
          <a:xfrm>
            <a:off x="2167493" y="4540697"/>
            <a:ext cx="2407534" cy="1555955"/>
          </a:xfrm>
          <a:prstGeom prst="ellipse">
            <a:avLst/>
          </a:prstGeom>
          <a:noFill/>
          <a:ln w="5715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8" name="Ellipse 77">
            <a:extLst>
              <a:ext uri="{FF2B5EF4-FFF2-40B4-BE49-F238E27FC236}">
                <a16:creationId xmlns:a16="http://schemas.microsoft.com/office/drawing/2014/main" id="{08EA214A-2766-8871-94C8-1683D7C4DBF6}"/>
              </a:ext>
            </a:extLst>
          </p:cNvPr>
          <p:cNvSpPr/>
          <p:nvPr/>
        </p:nvSpPr>
        <p:spPr>
          <a:xfrm>
            <a:off x="2153278" y="4503565"/>
            <a:ext cx="3746610" cy="1555955"/>
          </a:xfrm>
          <a:prstGeom prst="ellipse">
            <a:avLst/>
          </a:prstGeom>
          <a:noFill/>
          <a:ln w="57150">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9" name="TekstSylinder 78">
            <a:extLst>
              <a:ext uri="{FF2B5EF4-FFF2-40B4-BE49-F238E27FC236}">
                <a16:creationId xmlns:a16="http://schemas.microsoft.com/office/drawing/2014/main" id="{7AC498B5-6FF2-FD40-57A5-A62E1C45D50E}"/>
              </a:ext>
            </a:extLst>
          </p:cNvPr>
          <p:cNvSpPr txBox="1"/>
          <p:nvPr/>
        </p:nvSpPr>
        <p:spPr>
          <a:xfrm>
            <a:off x="9483215" y="1628518"/>
            <a:ext cx="2379404" cy="830997"/>
          </a:xfrm>
          <a:prstGeom prst="rect">
            <a:avLst/>
          </a:prstGeom>
          <a:noFill/>
        </p:spPr>
        <p:txBody>
          <a:bodyPr wrap="square" rtlCol="0">
            <a:spAutoFit/>
          </a:bodyPr>
          <a:lstStyle/>
          <a:p>
            <a:r>
              <a:rPr lang="nb-NO" sz="1600"/>
              <a:t>Form-kortene settes sammen til formen på bassenget.</a:t>
            </a:r>
          </a:p>
        </p:txBody>
      </p:sp>
      <p:sp>
        <p:nvSpPr>
          <p:cNvPr id="80" name="TekstSylinder 79">
            <a:extLst>
              <a:ext uri="{FF2B5EF4-FFF2-40B4-BE49-F238E27FC236}">
                <a16:creationId xmlns:a16="http://schemas.microsoft.com/office/drawing/2014/main" id="{B6A812B6-107C-3EFE-DCF5-D960A673E38C}"/>
              </a:ext>
            </a:extLst>
          </p:cNvPr>
          <p:cNvSpPr txBox="1"/>
          <p:nvPr/>
        </p:nvSpPr>
        <p:spPr>
          <a:xfrm>
            <a:off x="9483215" y="2980753"/>
            <a:ext cx="2379404" cy="1077218"/>
          </a:xfrm>
          <a:prstGeom prst="rect">
            <a:avLst/>
          </a:prstGeom>
          <a:noFill/>
        </p:spPr>
        <p:txBody>
          <a:bodyPr wrap="square" rtlCol="0">
            <a:spAutoFit/>
          </a:bodyPr>
          <a:lstStyle/>
          <a:p>
            <a:r>
              <a:rPr lang="nb-NO" sz="1600"/>
              <a:t>Bruker-kortene forteller hvem som skal kunne bruke svømmebassenget</a:t>
            </a:r>
          </a:p>
        </p:txBody>
      </p:sp>
      <p:sp>
        <p:nvSpPr>
          <p:cNvPr id="81" name="TekstSylinder 80">
            <a:extLst>
              <a:ext uri="{FF2B5EF4-FFF2-40B4-BE49-F238E27FC236}">
                <a16:creationId xmlns:a16="http://schemas.microsoft.com/office/drawing/2014/main" id="{E1B8A9CE-7CEF-58D3-57E0-296AE4D6AE6D}"/>
              </a:ext>
            </a:extLst>
          </p:cNvPr>
          <p:cNvSpPr txBox="1"/>
          <p:nvPr/>
        </p:nvSpPr>
        <p:spPr>
          <a:xfrm>
            <a:off x="9483215" y="4389991"/>
            <a:ext cx="2379404" cy="1815882"/>
          </a:xfrm>
          <a:prstGeom prst="rect">
            <a:avLst/>
          </a:prstGeom>
          <a:noFill/>
        </p:spPr>
        <p:txBody>
          <a:bodyPr wrap="square" rtlCol="0">
            <a:spAutoFit/>
          </a:bodyPr>
          <a:lstStyle/>
          <a:p>
            <a:r>
              <a:rPr lang="nb-NO" sz="1600"/>
              <a:t>Tilleggs-kortene er ting som kan legges til svømmebassenget. Kommer dere på noe annet enn det som står på kortene er det fritt fram.</a:t>
            </a:r>
          </a:p>
        </p:txBody>
      </p:sp>
    </p:spTree>
    <p:extLst>
      <p:ext uri="{BB962C8B-B14F-4D97-AF65-F5344CB8AC3E}">
        <p14:creationId xmlns:p14="http://schemas.microsoft.com/office/powerpoint/2010/main" val="3596462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animBg="1"/>
      <p:bldP spid="73" grpId="0" animBg="1"/>
      <p:bldP spid="74" grpId="0"/>
      <p:bldP spid="75" grpId="0"/>
      <p:bldP spid="76" grpId="0" animBg="1"/>
      <p:bldP spid="77" grpId="0" animBg="1"/>
      <p:bldP spid="78" grpId="0" animBg="1"/>
      <p:bldP spid="79" grpId="0"/>
      <p:bldP spid="80" grpId="0"/>
      <p:bldP spid="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F49ADDC-49FA-F21F-F07B-3B81B32C54B1}"/>
              </a:ext>
            </a:extLst>
          </p:cNvPr>
          <p:cNvSpPr>
            <a:spLocks noGrp="1"/>
          </p:cNvSpPr>
          <p:nvPr>
            <p:ph type="title"/>
          </p:nvPr>
        </p:nvSpPr>
        <p:spPr/>
        <p:txBody>
          <a:bodyPr/>
          <a:lstStyle/>
          <a:p>
            <a:endParaRPr lang="nb-NO"/>
          </a:p>
        </p:txBody>
      </p:sp>
      <p:sp>
        <p:nvSpPr>
          <p:cNvPr id="4" name="Plassholder for dato 3">
            <a:extLst>
              <a:ext uri="{FF2B5EF4-FFF2-40B4-BE49-F238E27FC236}">
                <a16:creationId xmlns:a16="http://schemas.microsoft.com/office/drawing/2014/main" id="{2DAAA91A-D694-E652-4A67-5F140FB533B9}"/>
              </a:ext>
            </a:extLst>
          </p:cNvPr>
          <p:cNvSpPr>
            <a:spLocks noGrp="1"/>
          </p:cNvSpPr>
          <p:nvPr>
            <p:ph type="dt" sz="half" idx="10"/>
          </p:nvPr>
        </p:nvSpPr>
        <p:spPr/>
        <p:txBody>
          <a:bodyPr/>
          <a:lstStyle/>
          <a:p>
            <a:pPr rtl="0">
              <a:defRPr/>
            </a:pPr>
            <a:r>
              <a:rPr lang="nb-NO" noProof="0">
                <a:solidFill>
                  <a:srgbClr val="232323">
                    <a:lumMod val="90000"/>
                    <a:lumOff val="10000"/>
                  </a:srgbClr>
                </a:solidFill>
              </a:rPr>
              <a:t>20XX</a:t>
            </a:r>
          </a:p>
        </p:txBody>
      </p:sp>
      <p:sp>
        <p:nvSpPr>
          <p:cNvPr id="5" name="Plassholder for lysbildenummer 4">
            <a:extLst>
              <a:ext uri="{FF2B5EF4-FFF2-40B4-BE49-F238E27FC236}">
                <a16:creationId xmlns:a16="http://schemas.microsoft.com/office/drawing/2014/main" id="{1DCCC421-F0B5-C40E-6249-F0F52FE786F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sp>
        <p:nvSpPr>
          <p:cNvPr id="6" name="Plassholder for innhold 5">
            <a:extLst>
              <a:ext uri="{FF2B5EF4-FFF2-40B4-BE49-F238E27FC236}">
                <a16:creationId xmlns:a16="http://schemas.microsoft.com/office/drawing/2014/main" id="{75B35A6B-3620-F397-E9E6-BF0CD34A1B0B}"/>
              </a:ext>
            </a:extLst>
          </p:cNvPr>
          <p:cNvSpPr>
            <a:spLocks noGrp="1"/>
          </p:cNvSpPr>
          <p:nvPr>
            <p:ph sz="quarter" idx="13"/>
          </p:nvPr>
        </p:nvSpPr>
        <p:spPr>
          <a:xfrm>
            <a:off x="2467778" y="1713825"/>
            <a:ext cx="9139039" cy="1082420"/>
          </a:xfrm>
        </p:spPr>
        <p:txBody>
          <a:bodyPr>
            <a:normAutofit/>
          </a:bodyPr>
          <a:lstStyle/>
          <a:p>
            <a:r>
              <a:rPr lang="nb-NO" sz="1800" b="0"/>
              <a:t>Tenk selv å lag en enkels skisse på svømmebassenget. Alle kortene som dere valgte skal finnes i skissa.</a:t>
            </a:r>
          </a:p>
        </p:txBody>
      </p:sp>
      <p:pic>
        <p:nvPicPr>
          <p:cNvPr id="9" name="Grafikk 8" descr="Ide kontur">
            <a:extLst>
              <a:ext uri="{FF2B5EF4-FFF2-40B4-BE49-F238E27FC236}">
                <a16:creationId xmlns:a16="http://schemas.microsoft.com/office/drawing/2014/main" id="{03F61AAA-4A94-315A-0394-BC0B28312D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2702" y="1638087"/>
            <a:ext cx="1314767" cy="1314767"/>
          </a:xfrm>
          <a:prstGeom prst="rect">
            <a:avLst/>
          </a:prstGeom>
        </p:spPr>
      </p:pic>
      <p:pic>
        <p:nvPicPr>
          <p:cNvPr id="11" name="Grafikk 10" descr="Person med idé kontur">
            <a:extLst>
              <a:ext uri="{FF2B5EF4-FFF2-40B4-BE49-F238E27FC236}">
                <a16:creationId xmlns:a16="http://schemas.microsoft.com/office/drawing/2014/main" id="{84ACF7AD-0A2D-BBFD-3B92-B8B96EB788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4307" y="3161879"/>
            <a:ext cx="1371661" cy="1371661"/>
          </a:xfrm>
          <a:prstGeom prst="rect">
            <a:avLst/>
          </a:prstGeom>
        </p:spPr>
      </p:pic>
      <p:pic>
        <p:nvPicPr>
          <p:cNvPr id="13" name="Grafikk 12" descr="Gruppe idédugnad kontur">
            <a:extLst>
              <a:ext uri="{FF2B5EF4-FFF2-40B4-BE49-F238E27FC236}">
                <a16:creationId xmlns:a16="http://schemas.microsoft.com/office/drawing/2014/main" id="{08737C9A-4391-4327-8EDA-7E88D4614E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8998" y="4742565"/>
            <a:ext cx="1447036" cy="1447036"/>
          </a:xfrm>
          <a:prstGeom prst="rect">
            <a:avLst/>
          </a:prstGeom>
        </p:spPr>
      </p:pic>
      <p:sp>
        <p:nvSpPr>
          <p:cNvPr id="14" name="Plassholder for innhold 5">
            <a:extLst>
              <a:ext uri="{FF2B5EF4-FFF2-40B4-BE49-F238E27FC236}">
                <a16:creationId xmlns:a16="http://schemas.microsoft.com/office/drawing/2014/main" id="{CDDABBD6-34D2-522D-5E8D-9A1158EC5FDB}"/>
              </a:ext>
            </a:extLst>
          </p:cNvPr>
          <p:cNvSpPr txBox="1">
            <a:spLocks/>
          </p:cNvSpPr>
          <p:nvPr/>
        </p:nvSpPr>
        <p:spPr>
          <a:xfrm>
            <a:off x="2467778" y="3520546"/>
            <a:ext cx="9139039" cy="1082420"/>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500"/>
              </a:spcBef>
              <a:buClr>
                <a:schemeClr val="accent2"/>
              </a:buClr>
              <a:buFontTx/>
              <a:buNone/>
              <a:defRPr sz="1500" b="1" kern="1200" spc="150" baseline="0">
                <a:solidFill>
                  <a:schemeClr val="tx1"/>
                </a:solidFill>
                <a:latin typeface="+mn-lt"/>
                <a:ea typeface="+mn-ea"/>
                <a:cs typeface="+mn-cs"/>
              </a:defRPr>
            </a:lvl1pPr>
            <a:lvl2pPr marL="0" indent="0" algn="l" defTabSz="914400" rtl="0" eaLnBrk="1" latinLnBrk="0" hangingPunct="1">
              <a:lnSpc>
                <a:spcPct val="150000"/>
              </a:lnSpc>
              <a:spcBef>
                <a:spcPts val="500"/>
              </a:spcBef>
              <a:buClr>
                <a:schemeClr val="accent2"/>
              </a:buClr>
              <a:buFontTx/>
              <a:buNone/>
              <a:defRPr sz="1500" kern="1200" spc="150" baseline="0">
                <a:solidFill>
                  <a:schemeClr val="tx1"/>
                </a:solidFill>
                <a:latin typeface="+mn-lt"/>
                <a:ea typeface="+mn-ea"/>
                <a:cs typeface="+mn-cs"/>
              </a:defRPr>
            </a:lvl2pPr>
            <a:lvl3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3pPr>
            <a:lvl4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4pPr>
            <a:lvl5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b-NO" sz="1800" b="0"/>
              <a:t>Fortell om ideene til hverandre.</a:t>
            </a:r>
          </a:p>
        </p:txBody>
      </p:sp>
      <p:sp>
        <p:nvSpPr>
          <p:cNvPr id="15" name="Plassholder for innhold 5">
            <a:extLst>
              <a:ext uri="{FF2B5EF4-FFF2-40B4-BE49-F238E27FC236}">
                <a16:creationId xmlns:a16="http://schemas.microsoft.com/office/drawing/2014/main" id="{1C7C208F-C32B-F7E0-AD01-DDA39D07D243}"/>
              </a:ext>
            </a:extLst>
          </p:cNvPr>
          <p:cNvSpPr txBox="1">
            <a:spLocks/>
          </p:cNvSpPr>
          <p:nvPr/>
        </p:nvSpPr>
        <p:spPr>
          <a:xfrm>
            <a:off x="2404809" y="4970637"/>
            <a:ext cx="9139039" cy="1082420"/>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500"/>
              </a:spcBef>
              <a:buClr>
                <a:schemeClr val="accent2"/>
              </a:buClr>
              <a:buFontTx/>
              <a:buNone/>
              <a:defRPr sz="1500" b="1" kern="1200" spc="150" baseline="0">
                <a:solidFill>
                  <a:schemeClr val="tx1"/>
                </a:solidFill>
                <a:latin typeface="+mn-lt"/>
                <a:ea typeface="+mn-ea"/>
                <a:cs typeface="+mn-cs"/>
              </a:defRPr>
            </a:lvl1pPr>
            <a:lvl2pPr marL="0" indent="0" algn="l" defTabSz="914400" rtl="0" eaLnBrk="1" latinLnBrk="0" hangingPunct="1">
              <a:lnSpc>
                <a:spcPct val="150000"/>
              </a:lnSpc>
              <a:spcBef>
                <a:spcPts val="500"/>
              </a:spcBef>
              <a:buClr>
                <a:schemeClr val="accent2"/>
              </a:buClr>
              <a:buFontTx/>
              <a:buNone/>
              <a:defRPr sz="1500" kern="1200" spc="150" baseline="0">
                <a:solidFill>
                  <a:schemeClr val="tx1"/>
                </a:solidFill>
                <a:latin typeface="+mn-lt"/>
                <a:ea typeface="+mn-ea"/>
                <a:cs typeface="+mn-cs"/>
              </a:defRPr>
            </a:lvl2pPr>
            <a:lvl3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3pPr>
            <a:lvl4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4pPr>
            <a:lvl5pPr marL="0" indent="0" algn="l" defTabSz="914400" rtl="0" eaLnBrk="1" latinLnBrk="0" hangingPunct="1">
              <a:lnSpc>
                <a:spcPct val="150000"/>
              </a:lnSpc>
              <a:spcBef>
                <a:spcPts val="500"/>
              </a:spcBef>
              <a:buClr>
                <a:schemeClr val="accent2"/>
              </a:buClr>
              <a:buFontTx/>
              <a:buNone/>
              <a:defRPr sz="1400" kern="1200" spc="1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b-NO" sz="1800" b="0"/>
              <a:t>Lag en felles skisse med ideer fra alles ideer.</a:t>
            </a:r>
          </a:p>
        </p:txBody>
      </p:sp>
    </p:spTree>
    <p:extLst>
      <p:ext uri="{BB962C8B-B14F-4D97-AF65-F5344CB8AC3E}">
        <p14:creationId xmlns:p14="http://schemas.microsoft.com/office/powerpoint/2010/main" val="212664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Plassholder for lysbildenummer 4">
            <a:extLst>
              <a:ext uri="{FF2B5EF4-FFF2-40B4-BE49-F238E27FC236}">
                <a16:creationId xmlns:a16="http://schemas.microsoft.com/office/drawing/2014/main" id="{2925C887-6CD6-A707-9199-FCF14A77950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0EFF4B-E35B-4DE6-97A9-05E54E649A15}" type="slidenum">
              <a:rPr kumimoji="0" lang="nb-NO" sz="1200" b="0" i="0" u="none" strike="noStrike" kern="1200" cap="none" spc="0" normalizeH="0" baseline="0" noProof="0" smtClean="0">
                <a:ln>
                  <a:noFill/>
                </a:ln>
                <a:solidFill>
                  <a:srgbClr val="232323">
                    <a:lumMod val="90000"/>
                    <a:lumOff val="10000"/>
                  </a:srgbClr>
                </a:solidFill>
                <a:effectLst/>
                <a:uLnTx/>
                <a:uFillTx/>
                <a:latin typeface="Meiryo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b-NO" sz="1200" b="0" i="0" u="none" strike="noStrike" kern="1200" cap="none" spc="0" normalizeH="0" baseline="0" noProof="0">
              <a:ln>
                <a:noFill/>
              </a:ln>
              <a:solidFill>
                <a:srgbClr val="232323">
                  <a:lumMod val="90000"/>
                  <a:lumOff val="10000"/>
                </a:srgbClr>
              </a:solidFill>
              <a:effectLst/>
              <a:uLnTx/>
              <a:uFillTx/>
              <a:latin typeface="Meiryo UI"/>
              <a:ea typeface="+mn-ea"/>
              <a:cs typeface="+mn-cs"/>
            </a:endParaRPr>
          </a:p>
        </p:txBody>
      </p:sp>
      <p:pic>
        <p:nvPicPr>
          <p:cNvPr id="8" name="Plassholder for innhold 7" descr="Et bilde som inneholder tekst, tegnefilm, clip art, Grafikk&#10;&#10;KI-generert innhold kan være feil.">
            <a:extLst>
              <a:ext uri="{FF2B5EF4-FFF2-40B4-BE49-F238E27FC236}">
                <a16:creationId xmlns:a16="http://schemas.microsoft.com/office/drawing/2014/main" id="{B2B79679-6E82-5E4A-F71E-F7C72A1E6A65}"/>
              </a:ext>
            </a:extLst>
          </p:cNvPr>
          <p:cNvPicPr>
            <a:picLocks noGrp="1" noChangeAspect="1"/>
          </p:cNvPicPr>
          <p:nvPr>
            <p:ph sz="quarter" idx="13"/>
          </p:nvPr>
        </p:nvPicPr>
        <p:blipFill>
          <a:blip r:embed="rId3"/>
          <a:stretch>
            <a:fillRect/>
          </a:stretch>
        </p:blipFill>
        <p:spPr>
          <a:xfrm>
            <a:off x="2077357" y="1441840"/>
            <a:ext cx="1913916" cy="2725559"/>
          </a:xfrm>
          <a:prstGeom prst="rect">
            <a:avLst/>
          </a:prstGeom>
        </p:spPr>
      </p:pic>
      <p:pic>
        <p:nvPicPr>
          <p:cNvPr id="10" name="Bilde 9" descr="Et bilde som inneholder tekst, grafisk design, Grafikk, fisk&#10;&#10;KI-generert innhold kan være feil.">
            <a:extLst>
              <a:ext uri="{FF2B5EF4-FFF2-40B4-BE49-F238E27FC236}">
                <a16:creationId xmlns:a16="http://schemas.microsoft.com/office/drawing/2014/main" id="{8E9B6B3A-3ED0-C3B3-E9C3-8F9F279649D4}"/>
              </a:ext>
            </a:extLst>
          </p:cNvPr>
          <p:cNvPicPr>
            <a:picLocks noChangeAspect="1"/>
          </p:cNvPicPr>
          <p:nvPr/>
        </p:nvPicPr>
        <p:blipFill>
          <a:blip r:embed="rId4"/>
          <a:stretch>
            <a:fillRect/>
          </a:stretch>
        </p:blipFill>
        <p:spPr>
          <a:xfrm>
            <a:off x="215631" y="3630790"/>
            <a:ext cx="1899418" cy="2725559"/>
          </a:xfrm>
          <a:prstGeom prst="rect">
            <a:avLst/>
          </a:prstGeom>
        </p:spPr>
      </p:pic>
      <p:pic>
        <p:nvPicPr>
          <p:cNvPr id="12" name="Bilde 11" descr="Et bilde som inneholder tekst, skjermbilde, sirkel, Grafikk&#10;&#10;KI-generert innhold kan være feil.">
            <a:extLst>
              <a:ext uri="{FF2B5EF4-FFF2-40B4-BE49-F238E27FC236}">
                <a16:creationId xmlns:a16="http://schemas.microsoft.com/office/drawing/2014/main" id="{61939E19-DB15-B4F1-351D-28F2B29B2498}"/>
              </a:ext>
            </a:extLst>
          </p:cNvPr>
          <p:cNvPicPr>
            <a:picLocks noChangeAspect="1"/>
          </p:cNvPicPr>
          <p:nvPr/>
        </p:nvPicPr>
        <p:blipFill>
          <a:blip r:embed="rId5"/>
          <a:stretch>
            <a:fillRect/>
          </a:stretch>
        </p:blipFill>
        <p:spPr>
          <a:xfrm>
            <a:off x="4090203" y="3436317"/>
            <a:ext cx="2070430" cy="2920033"/>
          </a:xfrm>
          <a:prstGeom prst="rect">
            <a:avLst/>
          </a:prstGeom>
        </p:spPr>
      </p:pic>
      <p:pic>
        <p:nvPicPr>
          <p:cNvPr id="14" name="Bilde 13" descr="Et bilde som inneholder tekst, clip art, Grafikk, grafisk design&#10;&#10;KI-generert innhold kan være feil.">
            <a:extLst>
              <a:ext uri="{FF2B5EF4-FFF2-40B4-BE49-F238E27FC236}">
                <a16:creationId xmlns:a16="http://schemas.microsoft.com/office/drawing/2014/main" id="{4F70EDAC-60E5-5703-8040-B6AA2ADABED6}"/>
              </a:ext>
            </a:extLst>
          </p:cNvPr>
          <p:cNvPicPr>
            <a:picLocks noChangeAspect="1"/>
          </p:cNvPicPr>
          <p:nvPr/>
        </p:nvPicPr>
        <p:blipFill>
          <a:blip r:embed="rId6"/>
          <a:stretch>
            <a:fillRect/>
          </a:stretch>
        </p:blipFill>
        <p:spPr>
          <a:xfrm>
            <a:off x="6095741" y="1391606"/>
            <a:ext cx="1827981" cy="2609460"/>
          </a:xfrm>
          <a:prstGeom prst="rect">
            <a:avLst/>
          </a:prstGeom>
        </p:spPr>
      </p:pic>
      <p:pic>
        <p:nvPicPr>
          <p:cNvPr id="16" name="Bilde 15" descr="Et bilde som inneholder tekst, sirkel, Grafikk, skjermbilde&#10;&#10;KI-generert innhold kan være feil.">
            <a:extLst>
              <a:ext uri="{FF2B5EF4-FFF2-40B4-BE49-F238E27FC236}">
                <a16:creationId xmlns:a16="http://schemas.microsoft.com/office/drawing/2014/main" id="{699DC733-DB91-D0E1-B65E-E4C599554FAC}"/>
              </a:ext>
            </a:extLst>
          </p:cNvPr>
          <p:cNvPicPr>
            <a:picLocks noChangeAspect="1"/>
          </p:cNvPicPr>
          <p:nvPr/>
        </p:nvPicPr>
        <p:blipFill>
          <a:blip r:embed="rId7"/>
          <a:stretch>
            <a:fillRect/>
          </a:stretch>
        </p:blipFill>
        <p:spPr>
          <a:xfrm>
            <a:off x="8074549" y="3630791"/>
            <a:ext cx="1900063" cy="2725559"/>
          </a:xfrm>
          <a:prstGeom prst="rect">
            <a:avLst/>
          </a:prstGeom>
        </p:spPr>
      </p:pic>
      <p:pic>
        <p:nvPicPr>
          <p:cNvPr id="18" name="Bilde 17" descr="Et bilde som inneholder tekst, skjermbilde, design, logo&#10;&#10;KI-generert innhold kan være feil.">
            <a:extLst>
              <a:ext uri="{FF2B5EF4-FFF2-40B4-BE49-F238E27FC236}">
                <a16:creationId xmlns:a16="http://schemas.microsoft.com/office/drawing/2014/main" id="{B1A11516-37C7-A3BD-F933-96525876948A}"/>
              </a:ext>
            </a:extLst>
          </p:cNvPr>
          <p:cNvPicPr>
            <a:picLocks noChangeAspect="1"/>
          </p:cNvPicPr>
          <p:nvPr/>
        </p:nvPicPr>
        <p:blipFill>
          <a:blip r:embed="rId8"/>
          <a:stretch>
            <a:fillRect/>
          </a:stretch>
        </p:blipFill>
        <p:spPr>
          <a:xfrm>
            <a:off x="9974612" y="1441840"/>
            <a:ext cx="2039449" cy="2920033"/>
          </a:xfrm>
          <a:prstGeom prst="rect">
            <a:avLst/>
          </a:prstGeom>
        </p:spPr>
      </p:pic>
      <p:cxnSp>
        <p:nvCxnSpPr>
          <p:cNvPr id="21" name="Kobling: buet 20">
            <a:extLst>
              <a:ext uri="{FF2B5EF4-FFF2-40B4-BE49-F238E27FC236}">
                <a16:creationId xmlns:a16="http://schemas.microsoft.com/office/drawing/2014/main" id="{37450ECE-A79E-7145-5E17-5F9FE5223ABE}"/>
              </a:ext>
            </a:extLst>
          </p:cNvPr>
          <p:cNvCxnSpPr>
            <a:cxnSpLocks/>
            <a:endCxn id="8" idx="2"/>
          </p:cNvCxnSpPr>
          <p:nvPr/>
        </p:nvCxnSpPr>
        <p:spPr>
          <a:xfrm flipV="1">
            <a:off x="1852654" y="4167399"/>
            <a:ext cx="1181661" cy="929387"/>
          </a:xfrm>
          <a:prstGeom prst="curvedConnector2">
            <a:avLst/>
          </a:prstGeom>
          <a:ln w="38100" cap="flat" cmpd="sng" algn="ctr">
            <a:solidFill>
              <a:srgbClr val="4D2567"/>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5" name="Kobling: buet 24">
            <a:extLst>
              <a:ext uri="{FF2B5EF4-FFF2-40B4-BE49-F238E27FC236}">
                <a16:creationId xmlns:a16="http://schemas.microsoft.com/office/drawing/2014/main" id="{9FE95301-D42E-BBCA-FA60-B83AFE6BF8B7}"/>
              </a:ext>
            </a:extLst>
          </p:cNvPr>
          <p:cNvCxnSpPr>
            <a:cxnSpLocks/>
            <a:endCxn id="12" idx="0"/>
          </p:cNvCxnSpPr>
          <p:nvPr/>
        </p:nvCxnSpPr>
        <p:spPr>
          <a:xfrm>
            <a:off x="3737113" y="2727297"/>
            <a:ext cx="1388305" cy="709020"/>
          </a:xfrm>
          <a:prstGeom prst="curvedConnector2">
            <a:avLst/>
          </a:prstGeom>
          <a:ln w="38100" cap="flat" cmpd="sng" algn="ctr">
            <a:solidFill>
              <a:srgbClr val="82B428"/>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Kobling: buet 26">
            <a:extLst>
              <a:ext uri="{FF2B5EF4-FFF2-40B4-BE49-F238E27FC236}">
                <a16:creationId xmlns:a16="http://schemas.microsoft.com/office/drawing/2014/main" id="{03E99A0B-D10B-77F1-12E1-A1FABEB94751}"/>
              </a:ext>
            </a:extLst>
          </p:cNvPr>
          <p:cNvCxnSpPr>
            <a:cxnSpLocks/>
          </p:cNvCxnSpPr>
          <p:nvPr/>
        </p:nvCxnSpPr>
        <p:spPr>
          <a:xfrm>
            <a:off x="7764668" y="2901856"/>
            <a:ext cx="1178778" cy="739981"/>
          </a:xfrm>
          <a:prstGeom prst="curvedConnector2">
            <a:avLst/>
          </a:prstGeom>
          <a:ln w="38100" cap="flat" cmpd="sng" algn="ctr">
            <a:solidFill>
              <a:srgbClr val="A9257D"/>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8" name="Kobling: buet 27">
            <a:extLst>
              <a:ext uri="{FF2B5EF4-FFF2-40B4-BE49-F238E27FC236}">
                <a16:creationId xmlns:a16="http://schemas.microsoft.com/office/drawing/2014/main" id="{C5328FC3-8928-1995-4041-372EB39377E8}"/>
              </a:ext>
            </a:extLst>
          </p:cNvPr>
          <p:cNvCxnSpPr>
            <a:cxnSpLocks/>
            <a:endCxn id="14" idx="2"/>
          </p:cNvCxnSpPr>
          <p:nvPr/>
        </p:nvCxnSpPr>
        <p:spPr>
          <a:xfrm flipV="1">
            <a:off x="5996811" y="4001066"/>
            <a:ext cx="1012921" cy="849230"/>
          </a:xfrm>
          <a:prstGeom prst="curvedConnector2">
            <a:avLst/>
          </a:prstGeom>
          <a:ln w="38100" cap="flat" cmpd="sng" algn="ctr">
            <a:solidFill>
              <a:srgbClr val="E96E2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3" name="Kobling: buet 32">
            <a:extLst>
              <a:ext uri="{FF2B5EF4-FFF2-40B4-BE49-F238E27FC236}">
                <a16:creationId xmlns:a16="http://schemas.microsoft.com/office/drawing/2014/main" id="{65BA9C42-8997-F783-C0B2-ECEBF796E48E}"/>
              </a:ext>
            </a:extLst>
          </p:cNvPr>
          <p:cNvCxnSpPr>
            <a:cxnSpLocks/>
          </p:cNvCxnSpPr>
          <p:nvPr/>
        </p:nvCxnSpPr>
        <p:spPr>
          <a:xfrm flipV="1">
            <a:off x="9882350" y="4419385"/>
            <a:ext cx="913991" cy="842489"/>
          </a:xfrm>
          <a:prstGeom prst="curvedConnector2">
            <a:avLst/>
          </a:prstGeom>
          <a:ln w="38100" cap="flat" cmpd="sng" algn="ctr">
            <a:solidFill>
              <a:srgbClr val="00844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5" name="TekstSylinder 34">
            <a:extLst>
              <a:ext uri="{FF2B5EF4-FFF2-40B4-BE49-F238E27FC236}">
                <a16:creationId xmlns:a16="http://schemas.microsoft.com/office/drawing/2014/main" id="{C01ADD2D-C378-6960-7A90-4FF1D232B736}"/>
              </a:ext>
            </a:extLst>
          </p:cNvPr>
          <p:cNvSpPr txBox="1"/>
          <p:nvPr/>
        </p:nvSpPr>
        <p:spPr>
          <a:xfrm>
            <a:off x="547436" y="501650"/>
            <a:ext cx="6695574" cy="523220"/>
          </a:xfrm>
          <a:prstGeom prst="rect">
            <a:avLst/>
          </a:prstGeom>
          <a:noFill/>
        </p:spPr>
        <p:txBody>
          <a:bodyPr wrap="square" rtlCol="0">
            <a:spAutoFit/>
          </a:bodyPr>
          <a:lstStyle/>
          <a:p>
            <a:r>
              <a:rPr lang="nb-NO" sz="2800" b="1">
                <a:ln>
                  <a:solidFill>
                    <a:srgbClr val="A9257D"/>
                  </a:solidFill>
                </a:ln>
                <a:solidFill>
                  <a:schemeClr val="bg1"/>
                </a:solidFill>
              </a:rPr>
              <a:t>ASK – Aktivt skapende klasserom</a:t>
            </a:r>
          </a:p>
        </p:txBody>
      </p:sp>
    </p:spTree>
    <p:extLst>
      <p:ext uri="{BB962C8B-B14F-4D97-AF65-F5344CB8AC3E}">
        <p14:creationId xmlns:p14="http://schemas.microsoft.com/office/powerpoint/2010/main" val="774157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D209AEB2-5CBC-33FB-B01D-192EABE5E19A}"/>
              </a:ext>
            </a:extLst>
          </p:cNvPr>
          <p:cNvSpPr>
            <a:spLocks noGrp="1"/>
          </p:cNvSpPr>
          <p:nvPr>
            <p:ph type="title"/>
          </p:nvPr>
        </p:nvSpPr>
        <p:spPr/>
        <p:txBody>
          <a:bodyPr/>
          <a:lstStyle/>
          <a:p>
            <a:r>
              <a:rPr lang="nb-NO"/>
              <a:t>FEEDBACK</a:t>
            </a:r>
          </a:p>
        </p:txBody>
      </p:sp>
      <p:pic>
        <p:nvPicPr>
          <p:cNvPr id="8" name="Bilde 7" descr="Et bilde som inneholder hjerte, Valentinsdag, rød&#10;&#10;KI-generert innhold kan være feil.">
            <a:extLst>
              <a:ext uri="{FF2B5EF4-FFF2-40B4-BE49-F238E27FC236}">
                <a16:creationId xmlns:a16="http://schemas.microsoft.com/office/drawing/2014/main" id="{D6F9E808-FAA9-1DD6-F28A-A3BF3B4247F3}"/>
              </a:ext>
            </a:extLst>
          </p:cNvPr>
          <p:cNvPicPr>
            <a:picLocks noChangeAspect="1"/>
          </p:cNvPicPr>
          <p:nvPr/>
        </p:nvPicPr>
        <p:blipFill>
          <a:blip r:embed="rId3"/>
          <a:stretch>
            <a:fillRect/>
          </a:stretch>
        </p:blipFill>
        <p:spPr>
          <a:xfrm>
            <a:off x="639413" y="1939835"/>
            <a:ext cx="3397805" cy="19490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Bilde 9" descr="Et bilde som inneholder Rektangel, sort og hvit&#10;&#10;KI-generert innhold kan være feil.">
            <a:extLst>
              <a:ext uri="{FF2B5EF4-FFF2-40B4-BE49-F238E27FC236}">
                <a16:creationId xmlns:a16="http://schemas.microsoft.com/office/drawing/2014/main" id="{0AF8B2B2-DA1F-AEC5-56E2-2866202ADF84}"/>
              </a:ext>
            </a:extLst>
          </p:cNvPr>
          <p:cNvPicPr>
            <a:picLocks noChangeAspect="1"/>
          </p:cNvPicPr>
          <p:nvPr/>
        </p:nvPicPr>
        <p:blipFill>
          <a:blip r:embed="rId4"/>
          <a:stretch>
            <a:fillRect/>
          </a:stretch>
        </p:blipFill>
        <p:spPr>
          <a:xfrm>
            <a:off x="4362808" y="1939835"/>
            <a:ext cx="3504439" cy="19481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Bilde 11" descr="Et bilde som inneholder kreativitet&#10;&#10;KI-generert innhold kan være feil.">
            <a:extLst>
              <a:ext uri="{FF2B5EF4-FFF2-40B4-BE49-F238E27FC236}">
                <a16:creationId xmlns:a16="http://schemas.microsoft.com/office/drawing/2014/main" id="{65DC2E6A-5A42-297F-7B21-F1E9CC62AF1D}"/>
              </a:ext>
            </a:extLst>
          </p:cNvPr>
          <p:cNvPicPr>
            <a:picLocks noChangeAspect="1"/>
          </p:cNvPicPr>
          <p:nvPr/>
        </p:nvPicPr>
        <p:blipFill>
          <a:blip r:embed="rId5"/>
          <a:stretch>
            <a:fillRect/>
          </a:stretch>
        </p:blipFill>
        <p:spPr>
          <a:xfrm>
            <a:off x="8192837" y="1939835"/>
            <a:ext cx="3425285" cy="19481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 name="Bilde 25" descr="Et bilde som inneholder tekst, skjermbilde, Font&#10;&#10;KI-generert innhold kan være feil.">
            <a:extLst>
              <a:ext uri="{FF2B5EF4-FFF2-40B4-BE49-F238E27FC236}">
                <a16:creationId xmlns:a16="http://schemas.microsoft.com/office/drawing/2014/main" id="{20A1AF47-FBDE-DC1C-52A4-A655CFBB3F81}"/>
              </a:ext>
            </a:extLst>
          </p:cNvPr>
          <p:cNvPicPr>
            <a:picLocks noChangeAspect="1"/>
          </p:cNvPicPr>
          <p:nvPr/>
        </p:nvPicPr>
        <p:blipFill>
          <a:blip r:embed="rId6"/>
          <a:stretch>
            <a:fillRect/>
          </a:stretch>
        </p:blipFill>
        <p:spPr>
          <a:xfrm>
            <a:off x="8158873" y="1950543"/>
            <a:ext cx="3459249" cy="19325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8" name="Bilde 27" descr="Et bilde som inneholder tekst, skjermbilde, Font, nummer&#10;&#10;KI-generert innhold kan være feil.">
            <a:extLst>
              <a:ext uri="{FF2B5EF4-FFF2-40B4-BE49-F238E27FC236}">
                <a16:creationId xmlns:a16="http://schemas.microsoft.com/office/drawing/2014/main" id="{7888764C-D6A4-1AC1-15C2-14E6D9AC78D8}"/>
              </a:ext>
            </a:extLst>
          </p:cNvPr>
          <p:cNvPicPr>
            <a:picLocks noChangeAspect="1"/>
          </p:cNvPicPr>
          <p:nvPr/>
        </p:nvPicPr>
        <p:blipFill>
          <a:blip r:embed="rId7"/>
          <a:stretch>
            <a:fillRect/>
          </a:stretch>
        </p:blipFill>
        <p:spPr>
          <a:xfrm>
            <a:off x="4300374" y="1908480"/>
            <a:ext cx="3591251" cy="19746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 name="Bilde 31" descr="Et bilde som inneholder tekst, skjermbilde, Font&#10;&#10;KI-generert innhold kan være feil.">
            <a:extLst>
              <a:ext uri="{FF2B5EF4-FFF2-40B4-BE49-F238E27FC236}">
                <a16:creationId xmlns:a16="http://schemas.microsoft.com/office/drawing/2014/main" id="{DF64337D-D789-595E-5B49-5B1B6E811E30}"/>
              </a:ext>
            </a:extLst>
          </p:cNvPr>
          <p:cNvPicPr>
            <a:picLocks noChangeAspect="1"/>
          </p:cNvPicPr>
          <p:nvPr/>
        </p:nvPicPr>
        <p:blipFill>
          <a:blip r:embed="rId8"/>
          <a:stretch>
            <a:fillRect/>
          </a:stretch>
        </p:blipFill>
        <p:spPr>
          <a:xfrm>
            <a:off x="592366" y="1874921"/>
            <a:ext cx="3444852" cy="19951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Grafikk 33" descr="Gruppe idédugnad kontur">
            <a:extLst>
              <a:ext uri="{FF2B5EF4-FFF2-40B4-BE49-F238E27FC236}">
                <a16:creationId xmlns:a16="http://schemas.microsoft.com/office/drawing/2014/main" id="{23B5B9E4-E28A-BBB6-1B46-55A4D1FF236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62724" y="4086644"/>
            <a:ext cx="2263981" cy="2263981"/>
          </a:xfrm>
          <a:prstGeom prst="rect">
            <a:avLst/>
          </a:prstGeom>
        </p:spPr>
      </p:pic>
      <p:pic>
        <p:nvPicPr>
          <p:cNvPr id="36" name="Grafikk 35" descr="Brukere kontur">
            <a:extLst>
              <a:ext uri="{FF2B5EF4-FFF2-40B4-BE49-F238E27FC236}">
                <a16:creationId xmlns:a16="http://schemas.microsoft.com/office/drawing/2014/main" id="{A58B50F8-4AC9-C78E-1396-3BB76973310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735256" y="4299803"/>
            <a:ext cx="2263981" cy="2263981"/>
          </a:xfrm>
          <a:prstGeom prst="rect">
            <a:avLst/>
          </a:prstGeom>
        </p:spPr>
      </p:pic>
      <p:pic>
        <p:nvPicPr>
          <p:cNvPr id="1026" name="Picture 2">
            <a:extLst>
              <a:ext uri="{FF2B5EF4-FFF2-40B4-BE49-F238E27FC236}">
                <a16:creationId xmlns:a16="http://schemas.microsoft.com/office/drawing/2014/main" id="{FD4C400D-E0FE-B987-65B7-8A8AC43DB61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026079" y="4304644"/>
            <a:ext cx="516122" cy="48949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E110401-DD66-8E67-731D-29C49469DDA1}"/>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16597" t="21519" r="14951" b="16036"/>
          <a:stretch>
            <a:fillRect/>
          </a:stretch>
        </p:blipFill>
        <p:spPr bwMode="auto">
          <a:xfrm>
            <a:off x="7588968" y="4577052"/>
            <a:ext cx="556556" cy="50771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85F7969-35A4-7F59-5099-9707747DD7F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288378" y="4294962"/>
            <a:ext cx="489495" cy="489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45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7E88C-5C46-0D52-89D0-8175DA9F18AD}"/>
            </a:ext>
          </a:extLst>
        </p:cNvPr>
        <p:cNvGrpSpPr/>
        <p:nvPr/>
      </p:nvGrpSpPr>
      <p:grpSpPr>
        <a:xfrm>
          <a:off x="0" y="0"/>
          <a:ext cx="0" cy="0"/>
          <a:chOff x="0" y="0"/>
          <a:chExt cx="0" cy="0"/>
        </a:xfrm>
      </p:grpSpPr>
      <p:pic>
        <p:nvPicPr>
          <p:cNvPr id="13" name="Plassholder for bilde 12">
            <a:extLst>
              <a:ext uri="{FF2B5EF4-FFF2-40B4-BE49-F238E27FC236}">
                <a16:creationId xmlns:a16="http://schemas.microsoft.com/office/drawing/2014/main" id="{0D06E5EC-B858-6979-5C90-6D23DFCF69FF}"/>
              </a:ext>
            </a:extLst>
          </p:cNvPr>
          <p:cNvPicPr>
            <a:picLocks noGrp="1" noChangeAspect="1"/>
          </p:cNvPicPr>
          <p:nvPr>
            <p:ph type="pic" sz="quarter" idx="13"/>
          </p:nvPr>
        </p:nvPicPr>
        <p:blipFill rotWithShape="1">
          <a:blip r:embed="rId3"/>
          <a:srcRect/>
          <a:stretch/>
        </p:blipFill>
        <p:spPr>
          <a:xfrm>
            <a:off x="7450668" y="0"/>
            <a:ext cx="4738158" cy="6854825"/>
          </a:xfrm>
        </p:spPr>
      </p:pic>
      <p:sp>
        <p:nvSpPr>
          <p:cNvPr id="9" name="Tittel 8">
            <a:extLst>
              <a:ext uri="{FF2B5EF4-FFF2-40B4-BE49-F238E27FC236}">
                <a16:creationId xmlns:a16="http://schemas.microsoft.com/office/drawing/2014/main" id="{0CD9BAD1-C45B-38F7-E782-AA34C71E8ABB}"/>
              </a:ext>
            </a:extLst>
          </p:cNvPr>
          <p:cNvSpPr>
            <a:spLocks noGrp="1"/>
          </p:cNvSpPr>
          <p:nvPr>
            <p:ph type="ctrTitle"/>
          </p:nvPr>
        </p:nvSpPr>
        <p:spPr>
          <a:xfrm>
            <a:off x="761774" y="2814975"/>
            <a:ext cx="6769706" cy="1910972"/>
          </a:xfrm>
        </p:spPr>
        <p:txBody>
          <a:bodyPr rtlCol="0"/>
          <a:lstStyle/>
          <a:p>
            <a:pPr rtl="0"/>
            <a:r>
              <a:rPr lang="nb-NO"/>
              <a:t>SKAPING</a:t>
            </a:r>
          </a:p>
        </p:txBody>
      </p:sp>
      <p:sp>
        <p:nvSpPr>
          <p:cNvPr id="10" name="Undertittel 9">
            <a:extLst>
              <a:ext uri="{FF2B5EF4-FFF2-40B4-BE49-F238E27FC236}">
                <a16:creationId xmlns:a16="http://schemas.microsoft.com/office/drawing/2014/main" id="{299850CC-353C-563D-BEBF-3F7EA71BEDDC}"/>
              </a:ext>
            </a:extLst>
          </p:cNvPr>
          <p:cNvSpPr>
            <a:spLocks noGrp="1"/>
          </p:cNvSpPr>
          <p:nvPr>
            <p:ph type="body" sz="quarter" idx="14"/>
          </p:nvPr>
        </p:nvSpPr>
        <p:spPr>
          <a:xfrm>
            <a:off x="762000" y="4657726"/>
            <a:ext cx="6769100" cy="731838"/>
          </a:xfrm>
        </p:spPr>
        <p:txBody>
          <a:bodyPr rtlCol="0"/>
          <a:lstStyle/>
          <a:p>
            <a:pPr rtl="0"/>
            <a:r>
              <a:rPr lang="nb-NO"/>
              <a:t>Nå skal vi bygge</a:t>
            </a:r>
          </a:p>
        </p:txBody>
      </p:sp>
      <p:sp>
        <p:nvSpPr>
          <p:cNvPr id="19" name="Plassholder for lysbildenummer 18">
            <a:extLst>
              <a:ext uri="{FF2B5EF4-FFF2-40B4-BE49-F238E27FC236}">
                <a16:creationId xmlns:a16="http://schemas.microsoft.com/office/drawing/2014/main" id="{240E4F6D-DAA2-99D8-59CD-8D9A93512F96}"/>
              </a:ext>
            </a:extLst>
          </p:cNvPr>
          <p:cNvSpPr>
            <a:spLocks noGrp="1"/>
          </p:cNvSpPr>
          <p:nvPr>
            <p:ph type="sldNum" sz="quarter" idx="4294967295"/>
          </p:nvPr>
        </p:nvSpPr>
        <p:spPr>
          <a:xfrm>
            <a:off x="10707939" y="6356350"/>
            <a:ext cx="844649" cy="365125"/>
          </a:xfrm>
        </p:spPr>
        <p:txBody>
          <a:bodyPr rtlCol="0"/>
          <a:lstStyle/>
          <a:p>
            <a:pPr rtl="0"/>
            <a:fld id="{6E16B81F-97CD-4934-852B-F0AECFD05DB5}" type="slidenum">
              <a:rPr lang="nb-NO" smtClean="0"/>
              <a:pPr rtl="0"/>
              <a:t>21</a:t>
            </a:fld>
            <a:endParaRPr lang="nb-NO"/>
          </a:p>
        </p:txBody>
      </p:sp>
      <p:pic>
        <p:nvPicPr>
          <p:cNvPr id="2" name="Bilde 1">
            <a:extLst>
              <a:ext uri="{FF2B5EF4-FFF2-40B4-BE49-F238E27FC236}">
                <a16:creationId xmlns:a16="http://schemas.microsoft.com/office/drawing/2014/main" id="{07BF697D-4447-6976-8130-4B3BBD90E985}"/>
              </a:ext>
            </a:extLst>
          </p:cNvPr>
          <p:cNvPicPr>
            <a:picLocks noChangeAspect="1"/>
          </p:cNvPicPr>
          <p:nvPr/>
        </p:nvPicPr>
        <p:blipFill>
          <a:blip r:embed="rId4"/>
          <a:srcRect/>
          <a:stretch/>
        </p:blipFill>
        <p:spPr>
          <a:xfrm>
            <a:off x="1067950" y="1644209"/>
            <a:ext cx="1451954" cy="2086893"/>
          </a:xfrm>
          <a:prstGeom prst="rect">
            <a:avLst/>
          </a:prstGeom>
        </p:spPr>
      </p:pic>
    </p:spTree>
    <p:extLst>
      <p:ext uri="{BB962C8B-B14F-4D97-AF65-F5344CB8AC3E}">
        <p14:creationId xmlns:p14="http://schemas.microsoft.com/office/powerpoint/2010/main" val="2363697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6D2FA-628C-D41B-BC8E-4FA72E6C1C10}"/>
            </a:ext>
          </a:extLst>
        </p:cNvPr>
        <p:cNvGrpSpPr/>
        <p:nvPr/>
      </p:nvGrpSpPr>
      <p:grpSpPr>
        <a:xfrm>
          <a:off x="0" y="0"/>
          <a:ext cx="0" cy="0"/>
          <a:chOff x="0" y="0"/>
          <a:chExt cx="0" cy="0"/>
        </a:xfrm>
      </p:grpSpPr>
      <p:sp>
        <p:nvSpPr>
          <p:cNvPr id="2" name="Tittel 1">
            <a:extLst>
              <a:ext uri="{FF2B5EF4-FFF2-40B4-BE49-F238E27FC236}">
                <a16:creationId xmlns:a16="http://schemas.microsoft.com/office/drawing/2014/main" id="{EC4FCA85-99A7-55EF-B05F-B2A803E4CA27}"/>
              </a:ext>
            </a:extLst>
          </p:cNvPr>
          <p:cNvSpPr>
            <a:spLocks noGrp="1"/>
          </p:cNvSpPr>
          <p:nvPr>
            <p:ph type="title"/>
          </p:nvPr>
        </p:nvSpPr>
        <p:spPr/>
        <p:txBody>
          <a:bodyPr/>
          <a:lstStyle/>
          <a:p>
            <a:r>
              <a:rPr lang="nb-NO"/>
              <a:t>Kriterier</a:t>
            </a:r>
          </a:p>
        </p:txBody>
      </p:sp>
      <p:sp>
        <p:nvSpPr>
          <p:cNvPr id="6" name="Plassholder for innhold 5">
            <a:extLst>
              <a:ext uri="{FF2B5EF4-FFF2-40B4-BE49-F238E27FC236}">
                <a16:creationId xmlns:a16="http://schemas.microsoft.com/office/drawing/2014/main" id="{2383985A-6724-FE27-9A43-DDEFE0A58004}"/>
              </a:ext>
            </a:extLst>
          </p:cNvPr>
          <p:cNvSpPr>
            <a:spLocks noGrp="1"/>
          </p:cNvSpPr>
          <p:nvPr>
            <p:ph sz="quarter" idx="13"/>
          </p:nvPr>
        </p:nvSpPr>
        <p:spPr/>
        <p:txBody>
          <a:bodyPr/>
          <a:lstStyle/>
          <a:p>
            <a:pPr marL="285750" indent="-285750" fontAlgn="base">
              <a:buFont typeface="Arial" panose="020B0604020202020204" pitchFamily="34" charset="0"/>
              <a:buChar char="•"/>
            </a:pPr>
            <a:r>
              <a:rPr lang="nb-NO" sz="1800" b="0"/>
              <a:t>Modellen skal få plass på et A3-ark.</a:t>
            </a:r>
          </a:p>
          <a:p>
            <a:pPr marL="285750" indent="-285750" fontAlgn="base">
              <a:buFont typeface="Arial" panose="020B0604020202020204" pitchFamily="34" charset="0"/>
              <a:buChar char="•"/>
            </a:pPr>
            <a:r>
              <a:rPr lang="nb-NO" sz="1800" b="0"/>
              <a:t>Modellen skal kunne fylles med vann (uten å lekke for mye). Kan testes 3 ganger og kan forbedres mellom gangene.</a:t>
            </a:r>
          </a:p>
          <a:p>
            <a:pPr marL="285750" indent="-285750" fontAlgn="base">
              <a:buFont typeface="Arial" panose="020B0604020202020204" pitchFamily="34" charset="0"/>
              <a:buChar char="•"/>
            </a:pPr>
            <a:r>
              <a:rPr lang="nb-NO" sz="1800" b="0"/>
              <a:t>Modellen skal bygges slik at materialene ligner på virkelige byggematerialer.</a:t>
            </a:r>
          </a:p>
          <a:p>
            <a:pPr marL="285750" indent="-285750" fontAlgn="base">
              <a:buFont typeface="Arial" panose="020B0604020202020204" pitchFamily="34" charset="0"/>
              <a:buChar char="•"/>
            </a:pPr>
            <a:r>
              <a:rPr lang="nb-NO" sz="1800" b="0"/>
              <a:t>Tid til å bygge: xxx</a:t>
            </a:r>
          </a:p>
          <a:p>
            <a:endParaRPr lang="nb-NO"/>
          </a:p>
        </p:txBody>
      </p:sp>
    </p:spTree>
    <p:extLst>
      <p:ext uri="{BB962C8B-B14F-4D97-AF65-F5344CB8AC3E}">
        <p14:creationId xmlns:p14="http://schemas.microsoft.com/office/powerpoint/2010/main" val="16485849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Bilde 13" descr="Et bilde som inneholder kontorforsyninger, Generell forsyning, verktøy, skrivesaker&#10;&#10;KI-generert innhold kan være feil.">
            <a:extLst>
              <a:ext uri="{FF2B5EF4-FFF2-40B4-BE49-F238E27FC236}">
                <a16:creationId xmlns:a16="http://schemas.microsoft.com/office/drawing/2014/main" id="{C8FD9759-A192-064B-EF1A-B85C6B623413}"/>
              </a:ext>
            </a:extLst>
          </p:cNvPr>
          <p:cNvPicPr>
            <a:picLocks noChangeAspect="1"/>
          </p:cNvPicPr>
          <p:nvPr/>
        </p:nvPicPr>
        <p:blipFill>
          <a:blip r:embed="rId2"/>
          <a:srcRect t="4225" b="9992"/>
          <a:stretch>
            <a:fillRect/>
          </a:stretch>
        </p:blipFill>
        <p:spPr>
          <a:xfrm>
            <a:off x="5487667" y="2511340"/>
            <a:ext cx="6626780" cy="3789753"/>
          </a:xfrm>
          <a:prstGeom prst="rect">
            <a:avLst/>
          </a:prstGeom>
        </p:spPr>
      </p:pic>
      <p:sp>
        <p:nvSpPr>
          <p:cNvPr id="2" name="Tittel 1">
            <a:extLst>
              <a:ext uri="{FF2B5EF4-FFF2-40B4-BE49-F238E27FC236}">
                <a16:creationId xmlns:a16="http://schemas.microsoft.com/office/drawing/2014/main" id="{2E9E0E06-AFA6-D6D2-9841-E7E746E80967}"/>
              </a:ext>
            </a:extLst>
          </p:cNvPr>
          <p:cNvSpPr>
            <a:spLocks noGrp="1"/>
          </p:cNvSpPr>
          <p:nvPr>
            <p:ph type="title"/>
          </p:nvPr>
        </p:nvSpPr>
        <p:spPr>
          <a:xfrm>
            <a:off x="643782" y="339684"/>
            <a:ext cx="10904435" cy="689608"/>
          </a:xfrm>
        </p:spPr>
        <p:txBody>
          <a:bodyPr/>
          <a:lstStyle/>
          <a:p>
            <a:r>
              <a:rPr lang="nb-NO"/>
              <a:t>Materialer</a:t>
            </a:r>
          </a:p>
        </p:txBody>
      </p:sp>
      <p:pic>
        <p:nvPicPr>
          <p:cNvPr id="20" name="Bilde 19" descr="Et bilde som inneholder samling, tegnefilm, leke, innendørs&#10;&#10;KI-generert innhold kan være feil.">
            <a:extLst>
              <a:ext uri="{FF2B5EF4-FFF2-40B4-BE49-F238E27FC236}">
                <a16:creationId xmlns:a16="http://schemas.microsoft.com/office/drawing/2014/main" id="{6A2FC6C6-4190-D8CB-4126-5D96C5EEB9A1}"/>
              </a:ext>
            </a:extLst>
          </p:cNvPr>
          <p:cNvPicPr>
            <a:picLocks noChangeAspect="1"/>
          </p:cNvPicPr>
          <p:nvPr/>
        </p:nvPicPr>
        <p:blipFill>
          <a:blip r:embed="rId3"/>
          <a:stretch>
            <a:fillRect/>
          </a:stretch>
        </p:blipFill>
        <p:spPr>
          <a:xfrm>
            <a:off x="-32464" y="2452213"/>
            <a:ext cx="5862012" cy="3908008"/>
          </a:xfrm>
          <a:prstGeom prst="rect">
            <a:avLst/>
          </a:prstGeom>
        </p:spPr>
      </p:pic>
    </p:spTree>
    <p:extLst>
      <p:ext uri="{BB962C8B-B14F-4D97-AF65-F5344CB8AC3E}">
        <p14:creationId xmlns:p14="http://schemas.microsoft.com/office/powerpoint/2010/main" val="2332276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5A02D-A336-C2C3-1ACD-525F72CBE0F5}"/>
            </a:ext>
          </a:extLst>
        </p:cNvPr>
        <p:cNvGrpSpPr/>
        <p:nvPr/>
      </p:nvGrpSpPr>
      <p:grpSpPr>
        <a:xfrm>
          <a:off x="0" y="0"/>
          <a:ext cx="0" cy="0"/>
          <a:chOff x="0" y="0"/>
          <a:chExt cx="0" cy="0"/>
        </a:xfrm>
      </p:grpSpPr>
      <p:pic>
        <p:nvPicPr>
          <p:cNvPr id="13" name="Plassholder for bilde 12">
            <a:extLst>
              <a:ext uri="{FF2B5EF4-FFF2-40B4-BE49-F238E27FC236}">
                <a16:creationId xmlns:a16="http://schemas.microsoft.com/office/drawing/2014/main" id="{E3161F5E-E77C-C592-9500-2F67136F142E}"/>
              </a:ext>
            </a:extLst>
          </p:cNvPr>
          <p:cNvPicPr>
            <a:picLocks noGrp="1" noChangeAspect="1"/>
          </p:cNvPicPr>
          <p:nvPr>
            <p:ph type="pic" sz="quarter" idx="13"/>
          </p:nvPr>
        </p:nvPicPr>
        <p:blipFill rotWithShape="1">
          <a:blip r:embed="rId3"/>
          <a:srcRect/>
          <a:stretch/>
        </p:blipFill>
        <p:spPr>
          <a:xfrm>
            <a:off x="7450668" y="0"/>
            <a:ext cx="4738158" cy="6854825"/>
          </a:xfrm>
        </p:spPr>
      </p:pic>
      <p:sp>
        <p:nvSpPr>
          <p:cNvPr id="9" name="Tittel 8">
            <a:extLst>
              <a:ext uri="{FF2B5EF4-FFF2-40B4-BE49-F238E27FC236}">
                <a16:creationId xmlns:a16="http://schemas.microsoft.com/office/drawing/2014/main" id="{69EBA785-EF50-262E-0EB8-E328EAF13274}"/>
              </a:ext>
            </a:extLst>
          </p:cNvPr>
          <p:cNvSpPr>
            <a:spLocks noGrp="1"/>
          </p:cNvSpPr>
          <p:nvPr>
            <p:ph type="ctrTitle"/>
          </p:nvPr>
        </p:nvSpPr>
        <p:spPr>
          <a:xfrm>
            <a:off x="761774" y="2814975"/>
            <a:ext cx="6769706" cy="1910972"/>
          </a:xfrm>
        </p:spPr>
        <p:txBody>
          <a:bodyPr rtlCol="0"/>
          <a:lstStyle/>
          <a:p>
            <a:pPr rtl="0"/>
            <a:r>
              <a:rPr lang="nb-NO"/>
              <a:t>PRESENTASJON</a:t>
            </a:r>
          </a:p>
        </p:txBody>
      </p:sp>
      <p:sp>
        <p:nvSpPr>
          <p:cNvPr id="10" name="Undertittel 9">
            <a:extLst>
              <a:ext uri="{FF2B5EF4-FFF2-40B4-BE49-F238E27FC236}">
                <a16:creationId xmlns:a16="http://schemas.microsoft.com/office/drawing/2014/main" id="{FA7AB824-1A23-407E-7547-07E56A0F5223}"/>
              </a:ext>
            </a:extLst>
          </p:cNvPr>
          <p:cNvSpPr>
            <a:spLocks noGrp="1"/>
          </p:cNvSpPr>
          <p:nvPr>
            <p:ph type="body" sz="quarter" idx="14"/>
          </p:nvPr>
        </p:nvSpPr>
        <p:spPr>
          <a:xfrm>
            <a:off x="762000" y="4657726"/>
            <a:ext cx="6769100" cy="731838"/>
          </a:xfrm>
        </p:spPr>
        <p:txBody>
          <a:bodyPr rtlCol="0"/>
          <a:lstStyle/>
          <a:p>
            <a:pPr rtl="0"/>
            <a:r>
              <a:rPr lang="nb-NO" err="1"/>
              <a:t>ViSE</a:t>
            </a:r>
            <a:r>
              <a:rPr lang="nb-NO"/>
              <a:t> FREM OG FORKLARE</a:t>
            </a:r>
          </a:p>
        </p:txBody>
      </p:sp>
      <p:sp>
        <p:nvSpPr>
          <p:cNvPr id="19" name="Plassholder for lysbildenummer 18">
            <a:extLst>
              <a:ext uri="{FF2B5EF4-FFF2-40B4-BE49-F238E27FC236}">
                <a16:creationId xmlns:a16="http://schemas.microsoft.com/office/drawing/2014/main" id="{DF2203D4-350D-2E16-7B88-7FCEAD5DB8F3}"/>
              </a:ext>
            </a:extLst>
          </p:cNvPr>
          <p:cNvSpPr>
            <a:spLocks noGrp="1"/>
          </p:cNvSpPr>
          <p:nvPr>
            <p:ph type="sldNum" sz="quarter" idx="4294967295"/>
          </p:nvPr>
        </p:nvSpPr>
        <p:spPr>
          <a:xfrm>
            <a:off x="10707939" y="6356350"/>
            <a:ext cx="844649" cy="365125"/>
          </a:xfrm>
        </p:spPr>
        <p:txBody>
          <a:bodyPr rtlCol="0"/>
          <a:lstStyle/>
          <a:p>
            <a:pPr rtl="0"/>
            <a:fld id="{6E16B81F-97CD-4934-852B-F0AECFD05DB5}" type="slidenum">
              <a:rPr lang="nb-NO" smtClean="0"/>
              <a:pPr rtl="0"/>
              <a:t>24</a:t>
            </a:fld>
            <a:endParaRPr lang="nb-NO"/>
          </a:p>
        </p:txBody>
      </p:sp>
      <p:pic>
        <p:nvPicPr>
          <p:cNvPr id="2" name="Bilde 1">
            <a:extLst>
              <a:ext uri="{FF2B5EF4-FFF2-40B4-BE49-F238E27FC236}">
                <a16:creationId xmlns:a16="http://schemas.microsoft.com/office/drawing/2014/main" id="{6BFD3D21-C05F-1DA9-2BC8-BF0E72C7F7A9}"/>
              </a:ext>
            </a:extLst>
          </p:cNvPr>
          <p:cNvPicPr>
            <a:picLocks noChangeAspect="1"/>
          </p:cNvPicPr>
          <p:nvPr/>
        </p:nvPicPr>
        <p:blipFill>
          <a:blip r:embed="rId4"/>
          <a:srcRect/>
          <a:stretch/>
        </p:blipFill>
        <p:spPr>
          <a:xfrm>
            <a:off x="1064168" y="1644209"/>
            <a:ext cx="1459518" cy="2086893"/>
          </a:xfrm>
          <a:prstGeom prst="rect">
            <a:avLst/>
          </a:prstGeom>
        </p:spPr>
      </p:pic>
    </p:spTree>
    <p:extLst>
      <p:ext uri="{BB962C8B-B14F-4D97-AF65-F5344CB8AC3E}">
        <p14:creationId xmlns:p14="http://schemas.microsoft.com/office/powerpoint/2010/main" val="855376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6B8C7-05AC-8925-FC3E-A9C5E52C9B49}"/>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DDB99F46-4EF0-036F-180B-499EB10B0105}"/>
              </a:ext>
            </a:extLst>
          </p:cNvPr>
          <p:cNvSpPr>
            <a:spLocks noGrp="1"/>
          </p:cNvSpPr>
          <p:nvPr>
            <p:ph type="title"/>
          </p:nvPr>
        </p:nvSpPr>
        <p:spPr>
          <a:xfrm>
            <a:off x="6491332" y="2025650"/>
            <a:ext cx="5058209" cy="2355732"/>
          </a:xfrm>
        </p:spPr>
        <p:txBody>
          <a:bodyPr rtlCol="0">
            <a:noAutofit/>
          </a:bodyPr>
          <a:lstStyle/>
          <a:p>
            <a:pPr rtl="0"/>
            <a:r>
              <a:rPr lang="nb-NO" sz="3600">
                <a:solidFill>
                  <a:schemeClr val="bg1"/>
                </a:solidFill>
              </a:rPr>
              <a:t>DET FINNES MANGE MÅTER Å PRESENTERE PÅ</a:t>
            </a:r>
          </a:p>
        </p:txBody>
      </p:sp>
      <p:sp>
        <p:nvSpPr>
          <p:cNvPr id="4" name="Plassholder for innhold 3">
            <a:extLst>
              <a:ext uri="{FF2B5EF4-FFF2-40B4-BE49-F238E27FC236}">
                <a16:creationId xmlns:a16="http://schemas.microsoft.com/office/drawing/2014/main" id="{49EDB457-BAD2-38E4-A6A9-6C73C59A67F3}"/>
              </a:ext>
            </a:extLst>
          </p:cNvPr>
          <p:cNvSpPr>
            <a:spLocks noGrp="1"/>
          </p:cNvSpPr>
          <p:nvPr>
            <p:ph idx="1"/>
          </p:nvPr>
        </p:nvSpPr>
        <p:spPr>
          <a:xfrm>
            <a:off x="774023" y="1630245"/>
            <a:ext cx="5058209" cy="395405"/>
          </a:xfrm>
        </p:spPr>
        <p:txBody>
          <a:bodyPr rtlCol="0"/>
          <a:lstStyle/>
          <a:p>
            <a:pPr rtl="0"/>
            <a:r>
              <a:rPr lang="nb-NO"/>
              <a:t>Hva velger Din gruppe?</a:t>
            </a:r>
          </a:p>
        </p:txBody>
      </p:sp>
      <p:sp>
        <p:nvSpPr>
          <p:cNvPr id="10" name="Plassholder for lysbildenummer 9">
            <a:extLst>
              <a:ext uri="{FF2B5EF4-FFF2-40B4-BE49-F238E27FC236}">
                <a16:creationId xmlns:a16="http://schemas.microsoft.com/office/drawing/2014/main" id="{F10E85C0-4B55-5585-21E6-13D79CB80E13}"/>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25</a:t>
            </a:fld>
            <a:endParaRPr lang="nb-NO"/>
          </a:p>
        </p:txBody>
      </p:sp>
      <p:pic>
        <p:nvPicPr>
          <p:cNvPr id="11" name="Bilde 10" descr="Et bilde som inneholder klær, gutt, person, Menneskeansikt&#10;&#10;KI-generert innhold kan være feil.">
            <a:extLst>
              <a:ext uri="{FF2B5EF4-FFF2-40B4-BE49-F238E27FC236}">
                <a16:creationId xmlns:a16="http://schemas.microsoft.com/office/drawing/2014/main" id="{6B66A1FE-E335-FEE6-DA0A-62CEF1620A54}"/>
              </a:ext>
            </a:extLst>
          </p:cNvPr>
          <p:cNvPicPr>
            <a:picLocks noChangeAspect="1"/>
          </p:cNvPicPr>
          <p:nvPr/>
        </p:nvPicPr>
        <p:blipFill>
          <a:blip r:embed="rId3"/>
          <a:stretch>
            <a:fillRect/>
          </a:stretch>
        </p:blipFill>
        <p:spPr>
          <a:xfrm>
            <a:off x="161837" y="1582722"/>
            <a:ext cx="5538832" cy="3692555"/>
          </a:xfrm>
          <a:prstGeom prst="rect">
            <a:avLst/>
          </a:prstGeom>
        </p:spPr>
      </p:pic>
    </p:spTree>
    <p:extLst>
      <p:ext uri="{BB962C8B-B14F-4D97-AF65-F5344CB8AC3E}">
        <p14:creationId xmlns:p14="http://schemas.microsoft.com/office/powerpoint/2010/main" val="3311705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8CB1D-CCCB-2F79-DA91-164B1BB25E78}"/>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01BAE02C-9A6F-DE77-484A-AB416BEA9B4A}"/>
              </a:ext>
            </a:extLst>
          </p:cNvPr>
          <p:cNvSpPr>
            <a:spLocks noGrp="1"/>
          </p:cNvSpPr>
          <p:nvPr>
            <p:ph type="title"/>
          </p:nvPr>
        </p:nvSpPr>
        <p:spPr>
          <a:xfrm>
            <a:off x="6096000" y="1473227"/>
            <a:ext cx="5892801" cy="4151719"/>
          </a:xfrm>
        </p:spPr>
        <p:txBody>
          <a:bodyPr rtlCol="0">
            <a:noAutofit/>
          </a:bodyPr>
          <a:lstStyle/>
          <a:p>
            <a:r>
              <a:rPr lang="nb-NO" sz="2400">
                <a:solidFill>
                  <a:schemeClr val="bg1"/>
                </a:solidFill>
              </a:rPr>
              <a:t>I dag skal vi lage en utstilling</a:t>
            </a:r>
            <a:br>
              <a:rPr lang="nb-NO" sz="1600">
                <a:solidFill>
                  <a:schemeClr val="bg1"/>
                </a:solidFill>
              </a:rPr>
            </a:br>
            <a:br>
              <a:rPr lang="nb-NO" sz="1600">
                <a:solidFill>
                  <a:schemeClr val="bg1"/>
                </a:solidFill>
              </a:rPr>
            </a:br>
            <a:r>
              <a:rPr lang="nb-NO" sz="1600">
                <a:solidFill>
                  <a:schemeClr val="bg1"/>
                </a:solidFill>
              </a:rPr>
              <a:t>Alle grupper får et utstillingsområde</a:t>
            </a:r>
            <a:br>
              <a:rPr lang="nb-NO" sz="1600">
                <a:solidFill>
                  <a:schemeClr val="bg1"/>
                </a:solidFill>
              </a:rPr>
            </a:br>
            <a:br>
              <a:rPr lang="nb-NO" sz="1600">
                <a:solidFill>
                  <a:schemeClr val="bg1"/>
                </a:solidFill>
              </a:rPr>
            </a:br>
            <a:r>
              <a:rPr lang="nb-NO" sz="1600">
                <a:solidFill>
                  <a:schemeClr val="bg1"/>
                </a:solidFill>
              </a:rPr>
              <a:t>En person fra gruppen må alltid stå på stand (de andre kan gå rundt for å se andre gruppers resultat)</a:t>
            </a:r>
            <a:br>
              <a:rPr lang="nb-NO" sz="1600">
                <a:solidFill>
                  <a:schemeClr val="bg1"/>
                </a:solidFill>
              </a:rPr>
            </a:br>
            <a:br>
              <a:rPr lang="nb-NO" sz="1600">
                <a:solidFill>
                  <a:schemeClr val="bg1"/>
                </a:solidFill>
              </a:rPr>
            </a:br>
            <a:r>
              <a:rPr lang="nb-NO" sz="1600">
                <a:solidFill>
                  <a:schemeClr val="bg1"/>
                </a:solidFill>
              </a:rPr>
              <a:t>På deres plass må dere ha: Modell, skisse og kanskje litt forklaringer (tekst) på skissen</a:t>
            </a:r>
            <a:br>
              <a:rPr lang="nb-NO" sz="1600">
                <a:solidFill>
                  <a:schemeClr val="bg1"/>
                </a:solidFill>
              </a:rPr>
            </a:br>
            <a:br>
              <a:rPr lang="nb-NO" sz="1600">
                <a:solidFill>
                  <a:schemeClr val="bg1"/>
                </a:solidFill>
              </a:rPr>
            </a:br>
            <a:r>
              <a:rPr lang="nb-NO" sz="1600">
                <a:solidFill>
                  <a:schemeClr val="bg1"/>
                </a:solidFill>
              </a:rPr>
              <a:t>Fortell de som kommer for å se om tankene og ideene deres.</a:t>
            </a:r>
            <a:br>
              <a:rPr lang="nb-NO" sz="1600">
                <a:solidFill>
                  <a:schemeClr val="bg1"/>
                </a:solidFill>
              </a:rPr>
            </a:br>
            <a:endParaRPr lang="nb-NO" sz="1600">
              <a:solidFill>
                <a:schemeClr val="bg1"/>
              </a:solidFill>
            </a:endParaRPr>
          </a:p>
        </p:txBody>
      </p:sp>
      <p:sp>
        <p:nvSpPr>
          <p:cNvPr id="4" name="Plassholder for innhold 3">
            <a:extLst>
              <a:ext uri="{FF2B5EF4-FFF2-40B4-BE49-F238E27FC236}">
                <a16:creationId xmlns:a16="http://schemas.microsoft.com/office/drawing/2014/main" id="{55F11676-C955-FF97-64E7-49B962C2C091}"/>
              </a:ext>
            </a:extLst>
          </p:cNvPr>
          <p:cNvSpPr>
            <a:spLocks noGrp="1"/>
          </p:cNvSpPr>
          <p:nvPr>
            <p:ph idx="1"/>
          </p:nvPr>
        </p:nvSpPr>
        <p:spPr>
          <a:xfrm>
            <a:off x="774023" y="1630245"/>
            <a:ext cx="5058209" cy="395405"/>
          </a:xfrm>
        </p:spPr>
        <p:txBody>
          <a:bodyPr rtlCol="0"/>
          <a:lstStyle/>
          <a:p>
            <a:pPr rtl="0"/>
            <a:r>
              <a:rPr lang="nb-NO"/>
              <a:t>Hva velger Din gruppe?</a:t>
            </a:r>
          </a:p>
        </p:txBody>
      </p:sp>
      <p:sp>
        <p:nvSpPr>
          <p:cNvPr id="10" name="Plassholder for lysbildenummer 9">
            <a:extLst>
              <a:ext uri="{FF2B5EF4-FFF2-40B4-BE49-F238E27FC236}">
                <a16:creationId xmlns:a16="http://schemas.microsoft.com/office/drawing/2014/main" id="{815181AB-18B6-AAA5-C292-2304A795F72A}"/>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26</a:t>
            </a:fld>
            <a:endParaRPr lang="nb-NO"/>
          </a:p>
        </p:txBody>
      </p:sp>
      <p:pic>
        <p:nvPicPr>
          <p:cNvPr id="2" name="Plassholder for bilde 12">
            <a:extLst>
              <a:ext uri="{FF2B5EF4-FFF2-40B4-BE49-F238E27FC236}">
                <a16:creationId xmlns:a16="http://schemas.microsoft.com/office/drawing/2014/main" id="{26CDDA45-FCC5-EF1F-FC2A-95E22599EA97}"/>
              </a:ext>
            </a:extLst>
          </p:cNvPr>
          <p:cNvPicPr>
            <a:picLocks noGrp="1" noChangeAspect="1"/>
          </p:cNvPicPr>
          <p:nvPr>
            <p:ph type="pic" sz="quarter" idx="13"/>
          </p:nvPr>
        </p:nvPicPr>
        <p:blipFill rotWithShape="1">
          <a:blip r:embed="rId3"/>
          <a:srcRect/>
          <a:stretch/>
        </p:blipFill>
        <p:spPr>
          <a:xfrm>
            <a:off x="774023" y="-133350"/>
            <a:ext cx="4738158" cy="6854825"/>
          </a:xfrm>
        </p:spPr>
      </p:pic>
    </p:spTree>
    <p:extLst>
      <p:ext uri="{BB962C8B-B14F-4D97-AF65-F5344CB8AC3E}">
        <p14:creationId xmlns:p14="http://schemas.microsoft.com/office/powerpoint/2010/main" val="1818735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tel 11">
            <a:extLst>
              <a:ext uri="{FF2B5EF4-FFF2-40B4-BE49-F238E27FC236}">
                <a16:creationId xmlns:a16="http://schemas.microsoft.com/office/drawing/2014/main" id="{8628FA48-B05A-4DB8-9410-A9C9B08E9636}"/>
              </a:ext>
            </a:extLst>
          </p:cNvPr>
          <p:cNvSpPr>
            <a:spLocks noGrp="1"/>
          </p:cNvSpPr>
          <p:nvPr>
            <p:ph type="ctrTitle"/>
          </p:nvPr>
        </p:nvSpPr>
        <p:spPr>
          <a:xfrm>
            <a:off x="975359" y="3637127"/>
            <a:ext cx="11081174" cy="1493765"/>
          </a:xfrm>
        </p:spPr>
        <p:txBody>
          <a:bodyPr rtlCol="0">
            <a:normAutofit/>
          </a:bodyPr>
          <a:lstStyle/>
          <a:p>
            <a:pPr rtl="0"/>
            <a:r>
              <a:rPr lang="nb-NO" sz="4000"/>
              <a:t>Veldig bra jobbet alle sammen!</a:t>
            </a:r>
          </a:p>
        </p:txBody>
      </p:sp>
      <p:sp>
        <p:nvSpPr>
          <p:cNvPr id="13" name="Undertittel 12">
            <a:extLst>
              <a:ext uri="{FF2B5EF4-FFF2-40B4-BE49-F238E27FC236}">
                <a16:creationId xmlns:a16="http://schemas.microsoft.com/office/drawing/2014/main" id="{1272A210-0893-431A-8A94-D650D4DBA54A}"/>
              </a:ext>
            </a:extLst>
          </p:cNvPr>
          <p:cNvSpPr>
            <a:spLocks noGrp="1"/>
          </p:cNvSpPr>
          <p:nvPr>
            <p:ph type="subTitle" idx="1"/>
          </p:nvPr>
        </p:nvSpPr>
        <p:spPr>
          <a:xfrm>
            <a:off x="973836" y="5023536"/>
            <a:ext cx="10065679" cy="569873"/>
          </a:xfrm>
        </p:spPr>
        <p:txBody>
          <a:bodyPr rtlCol="0"/>
          <a:lstStyle/>
          <a:p>
            <a:pPr rtl="0"/>
            <a:r>
              <a:rPr lang="nb-NO"/>
              <a:t>Dere har reddet ordføreren!!</a:t>
            </a:r>
          </a:p>
        </p:txBody>
      </p:sp>
      <p:pic>
        <p:nvPicPr>
          <p:cNvPr id="24" name="Plassholder for bilde 23">
            <a:extLst>
              <a:ext uri="{FF2B5EF4-FFF2-40B4-BE49-F238E27FC236}">
                <a16:creationId xmlns:a16="http://schemas.microsoft.com/office/drawing/2014/main" id="{DFA3F48C-2BCF-4B14-A3DE-6AD7861752B6}"/>
              </a:ext>
            </a:extLst>
          </p:cNvPr>
          <p:cNvPicPr>
            <a:picLocks noGrp="1" noChangeAspect="1"/>
          </p:cNvPicPr>
          <p:nvPr>
            <p:ph type="pic" sz="quarter" idx="13"/>
          </p:nvPr>
        </p:nvPicPr>
        <p:blipFill rotWithShape="1">
          <a:blip r:embed="rId3"/>
          <a:srcRect/>
          <a:stretch/>
        </p:blipFill>
        <p:spPr>
          <a:xfrm>
            <a:off x="763588" y="642938"/>
            <a:ext cx="2449512" cy="3274306"/>
          </a:xfrm>
        </p:spPr>
      </p:pic>
      <p:pic>
        <p:nvPicPr>
          <p:cNvPr id="26" name="Plassholder for bilde 25">
            <a:extLst>
              <a:ext uri="{FF2B5EF4-FFF2-40B4-BE49-F238E27FC236}">
                <a16:creationId xmlns:a16="http://schemas.microsoft.com/office/drawing/2014/main" id="{44498E43-C8EA-43BA-9A26-3008727E1E7E}"/>
              </a:ext>
            </a:extLst>
          </p:cNvPr>
          <p:cNvPicPr>
            <a:picLocks noGrp="1" noChangeAspect="1"/>
          </p:cNvPicPr>
          <p:nvPr>
            <p:ph type="pic" sz="quarter" idx="14"/>
          </p:nvPr>
        </p:nvPicPr>
        <p:blipFill rotWithShape="1">
          <a:blip r:embed="rId4"/>
          <a:srcRect/>
          <a:stretch/>
        </p:blipFill>
        <p:spPr>
          <a:xfrm>
            <a:off x="3502338" y="643636"/>
            <a:ext cx="2449512" cy="3273608"/>
          </a:xfrm>
        </p:spPr>
      </p:pic>
      <p:pic>
        <p:nvPicPr>
          <p:cNvPr id="28" name="Plassholder for bilde 27">
            <a:extLst>
              <a:ext uri="{FF2B5EF4-FFF2-40B4-BE49-F238E27FC236}">
                <a16:creationId xmlns:a16="http://schemas.microsoft.com/office/drawing/2014/main" id="{3278E6CB-DC68-4C8D-8DC1-D1C6DA25E75E}"/>
              </a:ext>
            </a:extLst>
          </p:cNvPr>
          <p:cNvPicPr>
            <a:picLocks noGrp="1" noChangeAspect="1"/>
          </p:cNvPicPr>
          <p:nvPr>
            <p:ph type="pic" sz="quarter" idx="16"/>
          </p:nvPr>
        </p:nvPicPr>
        <p:blipFill rotWithShape="1">
          <a:blip r:embed="rId5"/>
          <a:srcRect/>
          <a:stretch/>
        </p:blipFill>
        <p:spPr>
          <a:xfrm>
            <a:off x="6240470" y="643636"/>
            <a:ext cx="2449512" cy="3273608"/>
          </a:xfrm>
        </p:spPr>
      </p:pic>
      <p:pic>
        <p:nvPicPr>
          <p:cNvPr id="34" name="Plassholder for bilde 33">
            <a:extLst>
              <a:ext uri="{FF2B5EF4-FFF2-40B4-BE49-F238E27FC236}">
                <a16:creationId xmlns:a16="http://schemas.microsoft.com/office/drawing/2014/main" id="{FA31531E-464C-464F-8ED4-9CB461EA7FBC}"/>
              </a:ext>
            </a:extLst>
          </p:cNvPr>
          <p:cNvPicPr>
            <a:picLocks noGrp="1" noChangeAspect="1"/>
          </p:cNvPicPr>
          <p:nvPr>
            <p:ph type="pic" sz="quarter" idx="15"/>
          </p:nvPr>
        </p:nvPicPr>
        <p:blipFill rotWithShape="1">
          <a:blip r:embed="rId6"/>
          <a:srcRect/>
          <a:stretch/>
        </p:blipFill>
        <p:spPr>
          <a:xfrm>
            <a:off x="8978301" y="643636"/>
            <a:ext cx="2449512" cy="3273608"/>
          </a:xfrm>
        </p:spPr>
      </p:pic>
      <p:sp>
        <p:nvSpPr>
          <p:cNvPr id="5" name="Plassholder for lysbildenummer 4">
            <a:extLst>
              <a:ext uri="{FF2B5EF4-FFF2-40B4-BE49-F238E27FC236}">
                <a16:creationId xmlns:a16="http://schemas.microsoft.com/office/drawing/2014/main" id="{A3B94B98-E69D-493E-8058-816AE81FD837}"/>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27</a:t>
            </a:fld>
            <a:endParaRPr lang="nb-NO"/>
          </a:p>
        </p:txBody>
      </p:sp>
    </p:spTree>
    <p:extLst>
      <p:ext uri="{BB962C8B-B14F-4D97-AF65-F5344CB8AC3E}">
        <p14:creationId xmlns:p14="http://schemas.microsoft.com/office/powerpoint/2010/main" val="591319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Tittel 14">
            <a:extLst>
              <a:ext uri="{FF2B5EF4-FFF2-40B4-BE49-F238E27FC236}">
                <a16:creationId xmlns:a16="http://schemas.microsoft.com/office/drawing/2014/main" id="{BBCB1DEF-582B-4FC9-B123-A12DDCA563CF}"/>
              </a:ext>
            </a:extLst>
          </p:cNvPr>
          <p:cNvSpPr>
            <a:spLocks noGrp="1"/>
          </p:cNvSpPr>
          <p:nvPr>
            <p:ph type="title"/>
          </p:nvPr>
        </p:nvSpPr>
        <p:spPr>
          <a:xfrm>
            <a:off x="347332" y="278342"/>
            <a:ext cx="7777823" cy="986304"/>
          </a:xfrm>
        </p:spPr>
        <p:txBody>
          <a:bodyPr rtlCol="0">
            <a:normAutofit/>
          </a:bodyPr>
          <a:lstStyle/>
          <a:p>
            <a:pPr rtl="0"/>
            <a:r>
              <a:rPr lang="nb-NO"/>
              <a:t>Sammendrag</a:t>
            </a:r>
          </a:p>
        </p:txBody>
      </p:sp>
      <p:sp>
        <p:nvSpPr>
          <p:cNvPr id="16" name="Plassholder for innhold 15">
            <a:extLst>
              <a:ext uri="{FF2B5EF4-FFF2-40B4-BE49-F238E27FC236}">
                <a16:creationId xmlns:a16="http://schemas.microsoft.com/office/drawing/2014/main" id="{D18C5606-8E3D-48B1-A5B2-3FACEBEDCA14}"/>
              </a:ext>
            </a:extLst>
          </p:cNvPr>
          <p:cNvSpPr>
            <a:spLocks noGrp="1"/>
          </p:cNvSpPr>
          <p:nvPr>
            <p:ph idx="1"/>
          </p:nvPr>
        </p:nvSpPr>
        <p:spPr>
          <a:xfrm>
            <a:off x="639412" y="1653479"/>
            <a:ext cx="6291107" cy="4537348"/>
          </a:xfrm>
        </p:spPr>
        <p:txBody>
          <a:bodyPr rtlCol="0"/>
          <a:lstStyle/>
          <a:p>
            <a:pPr rtl="0"/>
            <a:r>
              <a:rPr lang="nb-NO"/>
              <a:t>Med PowerPoint kan du opprette presentasjoner og dele arbeidet med andre, uansett hvor de er. Skriv inn teksten du vil ha her for å komme i gang. Du kan også legge til bilder, grafikk og videoer på denne malen. Lagre i OneDrive og få tilgang til presentasjonene dine fra datamaskinen, nettbrettet eller telefonen.</a:t>
            </a:r>
          </a:p>
        </p:txBody>
      </p:sp>
      <p:pic>
        <p:nvPicPr>
          <p:cNvPr id="19" name="Plassholder for bilde 18" descr="Et bilde som inneholder bygning, utendørs, konstruksjon">
            <a:extLst>
              <a:ext uri="{FF2B5EF4-FFF2-40B4-BE49-F238E27FC236}">
                <a16:creationId xmlns:a16="http://schemas.microsoft.com/office/drawing/2014/main" id="{A22AFFA2-2E0F-48A8-9716-82CED2603D1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a:stretch/>
        </p:blipFill>
        <p:spPr>
          <a:xfrm>
            <a:off x="7526867" y="0"/>
            <a:ext cx="4665133" cy="2222500"/>
          </a:xfrm>
        </p:spPr>
      </p:pic>
      <p:pic>
        <p:nvPicPr>
          <p:cNvPr id="41" name="Plassholder for bilde 40" descr="Nærbilde av en persons hånd som holder et stykke tre">
            <a:extLst>
              <a:ext uri="{FF2B5EF4-FFF2-40B4-BE49-F238E27FC236}">
                <a16:creationId xmlns:a16="http://schemas.microsoft.com/office/drawing/2014/main" id="{640B9B52-3518-4B26-8977-6405BA4345E0}"/>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val="0"/>
              </a:ext>
            </a:extLst>
          </a:blip>
          <a:srcRect/>
          <a:stretch/>
        </p:blipFill>
        <p:spPr>
          <a:xfrm>
            <a:off x="7534656" y="2316047"/>
            <a:ext cx="4657725" cy="2222500"/>
          </a:xfrm>
        </p:spPr>
      </p:pic>
      <p:pic>
        <p:nvPicPr>
          <p:cNvPr id="43" name="Plassholder for bilde 42" descr="En sølvnøkkel i en blåkopi">
            <a:extLst>
              <a:ext uri="{FF2B5EF4-FFF2-40B4-BE49-F238E27FC236}">
                <a16:creationId xmlns:a16="http://schemas.microsoft.com/office/drawing/2014/main" id="{3C1D029A-2E20-486A-9A85-3AC2619CD649}"/>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val="0"/>
              </a:ext>
            </a:extLst>
          </a:blip>
          <a:srcRect/>
          <a:stretch/>
        </p:blipFill>
        <p:spPr>
          <a:xfrm>
            <a:off x="7535939" y="4634050"/>
            <a:ext cx="4657725" cy="2222500"/>
          </a:xfrm>
        </p:spPr>
      </p:pic>
      <p:sp>
        <p:nvSpPr>
          <p:cNvPr id="10" name="Plassholder for lysbildenummer 9">
            <a:extLst>
              <a:ext uri="{FF2B5EF4-FFF2-40B4-BE49-F238E27FC236}">
                <a16:creationId xmlns:a16="http://schemas.microsoft.com/office/drawing/2014/main" id="{7A0A6D02-F2AB-4912-8E7C-68B9E6CF4CFF}"/>
              </a:ext>
            </a:extLst>
          </p:cNvPr>
          <p:cNvSpPr>
            <a:spLocks noGrp="1"/>
          </p:cNvSpPr>
          <p:nvPr>
            <p:ph type="sldNum" sz="quarter" idx="12"/>
          </p:nvPr>
        </p:nvSpPr>
        <p:spPr>
          <a:xfrm>
            <a:off x="10707939" y="6356350"/>
            <a:ext cx="844649" cy="365125"/>
          </a:xfrm>
        </p:spPr>
        <p:txBody>
          <a:bodyPr rtlCol="0"/>
          <a:lstStyle/>
          <a:p>
            <a:pPr lvl="0" rtl="0"/>
            <a:fld id="{6E16B81F-97CD-4934-852B-F0AECFD05DB5}" type="slidenum">
              <a:rPr lang="nb-NO" smtClean="0"/>
              <a:pPr lvl="0" rtl="0"/>
              <a:t>28</a:t>
            </a:fld>
            <a:endParaRPr lang="nb-NO"/>
          </a:p>
        </p:txBody>
      </p:sp>
    </p:spTree>
    <p:extLst>
      <p:ext uri="{BB962C8B-B14F-4D97-AF65-F5344CB8AC3E}">
        <p14:creationId xmlns:p14="http://schemas.microsoft.com/office/powerpoint/2010/main" val="2904496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tel 33">
            <a:extLst>
              <a:ext uri="{FF2B5EF4-FFF2-40B4-BE49-F238E27FC236}">
                <a16:creationId xmlns:a16="http://schemas.microsoft.com/office/drawing/2014/main" id="{2DFE6010-0FC2-4302-8ABC-58026AC355A6}"/>
              </a:ext>
            </a:extLst>
          </p:cNvPr>
          <p:cNvSpPr>
            <a:spLocks noGrp="1"/>
          </p:cNvSpPr>
          <p:nvPr>
            <p:ph type="title"/>
          </p:nvPr>
        </p:nvSpPr>
        <p:spPr>
          <a:xfrm>
            <a:off x="5937593" y="1328058"/>
            <a:ext cx="5424505" cy="3378338"/>
          </a:xfrm>
        </p:spPr>
        <p:txBody>
          <a:bodyPr rtlCol="0">
            <a:normAutofit/>
          </a:bodyPr>
          <a:lstStyle/>
          <a:p>
            <a:pPr rtl="0"/>
            <a:r>
              <a:rPr lang="nb-NO" sz="3800"/>
              <a:t>BYGGE MATTE</a:t>
            </a:r>
          </a:p>
        </p:txBody>
      </p:sp>
      <p:pic>
        <p:nvPicPr>
          <p:cNvPr id="13" name="Plassholder for bilde 12">
            <a:extLst>
              <a:ext uri="{FF2B5EF4-FFF2-40B4-BE49-F238E27FC236}">
                <a16:creationId xmlns:a16="http://schemas.microsoft.com/office/drawing/2014/main" id="{79D0C4D2-EC8C-4F0F-AACB-309E76F4204E}"/>
              </a:ext>
            </a:extLst>
          </p:cNvPr>
          <p:cNvPicPr>
            <a:picLocks noGrp="1" noChangeAspect="1"/>
          </p:cNvPicPr>
          <p:nvPr>
            <p:ph type="pic" sz="quarter" idx="13"/>
          </p:nvPr>
        </p:nvPicPr>
        <p:blipFill rotWithShape="1">
          <a:blip r:embed="rId3"/>
          <a:srcRect/>
          <a:stretch/>
        </p:blipFill>
        <p:spPr>
          <a:xfrm>
            <a:off x="987235" y="639762"/>
            <a:ext cx="3831653" cy="5578475"/>
          </a:xfrm>
        </p:spPr>
      </p:pic>
      <p:sp>
        <p:nvSpPr>
          <p:cNvPr id="4" name="Undertittel 3">
            <a:extLst>
              <a:ext uri="{FF2B5EF4-FFF2-40B4-BE49-F238E27FC236}">
                <a16:creationId xmlns:a16="http://schemas.microsoft.com/office/drawing/2014/main" id="{B71D9795-9EFD-4748-87B7-4471EFF00227}"/>
              </a:ext>
            </a:extLst>
          </p:cNvPr>
          <p:cNvSpPr>
            <a:spLocks noGrp="1"/>
          </p:cNvSpPr>
          <p:nvPr>
            <p:ph type="body" sz="quarter" idx="15"/>
          </p:nvPr>
        </p:nvSpPr>
        <p:spPr>
          <a:xfrm>
            <a:off x="5948480" y="4668045"/>
            <a:ext cx="5096630" cy="1000125"/>
          </a:xfrm>
        </p:spPr>
        <p:txBody>
          <a:bodyPr rtlCol="0"/>
          <a:lstStyle/>
          <a:p>
            <a:pPr rtl="0"/>
            <a:r>
              <a:rPr lang="nb-NO"/>
              <a:t>Ordførerens siste sjanse!</a:t>
            </a:r>
          </a:p>
        </p:txBody>
      </p:sp>
    </p:spTree>
    <p:extLst>
      <p:ext uri="{BB962C8B-B14F-4D97-AF65-F5344CB8AC3E}">
        <p14:creationId xmlns:p14="http://schemas.microsoft.com/office/powerpoint/2010/main" val="597852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7418C-25F7-71F5-3CF7-D12BA39FB56F}"/>
            </a:ext>
          </a:extLst>
        </p:cNvPr>
        <p:cNvGrpSpPr/>
        <p:nvPr/>
      </p:nvGrpSpPr>
      <p:grpSpPr>
        <a:xfrm>
          <a:off x="0" y="0"/>
          <a:ext cx="0" cy="0"/>
          <a:chOff x="0" y="0"/>
          <a:chExt cx="0" cy="0"/>
        </a:xfrm>
      </p:grpSpPr>
      <p:sp>
        <p:nvSpPr>
          <p:cNvPr id="34" name="Tittel 33">
            <a:extLst>
              <a:ext uri="{FF2B5EF4-FFF2-40B4-BE49-F238E27FC236}">
                <a16:creationId xmlns:a16="http://schemas.microsoft.com/office/drawing/2014/main" id="{1156F596-E9D0-D308-DCC1-B2FE3E9E9EB5}"/>
              </a:ext>
            </a:extLst>
          </p:cNvPr>
          <p:cNvSpPr>
            <a:spLocks noGrp="1"/>
          </p:cNvSpPr>
          <p:nvPr>
            <p:ph type="title"/>
          </p:nvPr>
        </p:nvSpPr>
        <p:spPr>
          <a:xfrm>
            <a:off x="5937593" y="1328058"/>
            <a:ext cx="5424505" cy="3378338"/>
          </a:xfrm>
        </p:spPr>
        <p:txBody>
          <a:bodyPr rtlCol="0">
            <a:normAutofit/>
          </a:bodyPr>
          <a:lstStyle/>
          <a:p>
            <a:pPr rtl="0"/>
            <a:r>
              <a:rPr lang="nb-NO" sz="3800"/>
              <a:t>BYGGE MATTE</a:t>
            </a:r>
          </a:p>
        </p:txBody>
      </p:sp>
      <p:pic>
        <p:nvPicPr>
          <p:cNvPr id="13" name="Plassholder for bilde 12">
            <a:extLst>
              <a:ext uri="{FF2B5EF4-FFF2-40B4-BE49-F238E27FC236}">
                <a16:creationId xmlns:a16="http://schemas.microsoft.com/office/drawing/2014/main" id="{93CCC99B-D358-2026-38E2-A2237BFC062E}"/>
              </a:ext>
            </a:extLst>
          </p:cNvPr>
          <p:cNvPicPr>
            <a:picLocks noGrp="1" noChangeAspect="1"/>
          </p:cNvPicPr>
          <p:nvPr>
            <p:ph type="pic" sz="quarter" idx="13"/>
          </p:nvPr>
        </p:nvPicPr>
        <p:blipFill rotWithShape="1">
          <a:blip r:embed="rId3"/>
          <a:srcRect/>
          <a:stretch/>
        </p:blipFill>
        <p:spPr>
          <a:xfrm>
            <a:off x="987235" y="639762"/>
            <a:ext cx="3831653" cy="5578475"/>
          </a:xfrm>
        </p:spPr>
      </p:pic>
      <p:sp>
        <p:nvSpPr>
          <p:cNvPr id="4" name="Undertittel 3">
            <a:extLst>
              <a:ext uri="{FF2B5EF4-FFF2-40B4-BE49-F238E27FC236}">
                <a16:creationId xmlns:a16="http://schemas.microsoft.com/office/drawing/2014/main" id="{E6B5D4B5-ACDC-9900-ED3F-002FAA4EB39F}"/>
              </a:ext>
            </a:extLst>
          </p:cNvPr>
          <p:cNvSpPr>
            <a:spLocks noGrp="1"/>
          </p:cNvSpPr>
          <p:nvPr>
            <p:ph type="body" sz="quarter" idx="15"/>
          </p:nvPr>
        </p:nvSpPr>
        <p:spPr>
          <a:xfrm>
            <a:off x="5948480" y="4668045"/>
            <a:ext cx="5096630" cy="1000125"/>
          </a:xfrm>
        </p:spPr>
        <p:txBody>
          <a:bodyPr rtlCol="0"/>
          <a:lstStyle/>
          <a:p>
            <a:pPr rtl="0"/>
            <a:r>
              <a:rPr lang="nb-NO"/>
              <a:t>Ordførerens siste sjanse!</a:t>
            </a:r>
          </a:p>
        </p:txBody>
      </p:sp>
      <p:pic>
        <p:nvPicPr>
          <p:cNvPr id="6" name="Bilde 5" descr="Et bilde som inneholder tekst, grafisk design, Grafikk, tegnefilm&#10;&#10;KI-generert innhold kan være feil.">
            <a:extLst>
              <a:ext uri="{FF2B5EF4-FFF2-40B4-BE49-F238E27FC236}">
                <a16:creationId xmlns:a16="http://schemas.microsoft.com/office/drawing/2014/main" id="{5E989AC3-79AE-D409-C40D-281E1AFD3F9B}"/>
              </a:ext>
            </a:extLst>
          </p:cNvPr>
          <p:cNvPicPr>
            <a:picLocks noChangeAspect="1"/>
          </p:cNvPicPr>
          <p:nvPr/>
        </p:nvPicPr>
        <p:blipFill>
          <a:blip r:embed="rId4"/>
          <a:stretch>
            <a:fillRect/>
          </a:stretch>
        </p:blipFill>
        <p:spPr>
          <a:xfrm>
            <a:off x="5464030" y="704688"/>
            <a:ext cx="6045244" cy="2541432"/>
          </a:xfrm>
          <a:prstGeom prst="rect">
            <a:avLst/>
          </a:prstGeom>
        </p:spPr>
      </p:pic>
    </p:spTree>
    <p:extLst>
      <p:ext uri="{BB962C8B-B14F-4D97-AF65-F5344CB8AC3E}">
        <p14:creationId xmlns:p14="http://schemas.microsoft.com/office/powerpoint/2010/main" val="57842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lassholder for bilde 12">
            <a:extLst>
              <a:ext uri="{FF2B5EF4-FFF2-40B4-BE49-F238E27FC236}">
                <a16:creationId xmlns:a16="http://schemas.microsoft.com/office/drawing/2014/main" id="{86F7F005-78AF-492A-BE55-8A5610E5880E}"/>
              </a:ext>
            </a:extLst>
          </p:cNvPr>
          <p:cNvPicPr>
            <a:picLocks noGrp="1" noChangeAspect="1"/>
          </p:cNvPicPr>
          <p:nvPr>
            <p:ph type="pic" sz="quarter" idx="13"/>
          </p:nvPr>
        </p:nvPicPr>
        <p:blipFill rotWithShape="1">
          <a:blip r:embed="rId3"/>
          <a:srcRect/>
          <a:stretch/>
        </p:blipFill>
        <p:spPr>
          <a:xfrm>
            <a:off x="6980036" y="-4699"/>
            <a:ext cx="5211964" cy="6862699"/>
          </a:xfrm>
        </p:spPr>
      </p:pic>
      <p:sp>
        <p:nvSpPr>
          <p:cNvPr id="9" name="Tittel 8">
            <a:extLst>
              <a:ext uri="{FF2B5EF4-FFF2-40B4-BE49-F238E27FC236}">
                <a16:creationId xmlns:a16="http://schemas.microsoft.com/office/drawing/2014/main" id="{F71D6587-8AF5-448C-83D4-C2E108C24B4A}"/>
              </a:ext>
            </a:extLst>
          </p:cNvPr>
          <p:cNvSpPr>
            <a:spLocks noGrp="1"/>
          </p:cNvSpPr>
          <p:nvPr>
            <p:ph type="ctrTitle"/>
          </p:nvPr>
        </p:nvSpPr>
        <p:spPr>
          <a:xfrm>
            <a:off x="777240" y="2898637"/>
            <a:ext cx="6533964" cy="1910972"/>
          </a:xfrm>
        </p:spPr>
        <p:txBody>
          <a:bodyPr rtlCol="0"/>
          <a:lstStyle/>
          <a:p>
            <a:pPr rtl="0"/>
            <a:r>
              <a:rPr lang="nb-NO"/>
              <a:t>STARTER</a:t>
            </a:r>
          </a:p>
        </p:txBody>
      </p:sp>
      <p:sp>
        <p:nvSpPr>
          <p:cNvPr id="10" name="Undertittel 9">
            <a:extLst>
              <a:ext uri="{FF2B5EF4-FFF2-40B4-BE49-F238E27FC236}">
                <a16:creationId xmlns:a16="http://schemas.microsoft.com/office/drawing/2014/main" id="{5A33D22B-0709-4581-B1B7-765D39675AED}"/>
              </a:ext>
            </a:extLst>
          </p:cNvPr>
          <p:cNvSpPr>
            <a:spLocks noGrp="1"/>
          </p:cNvSpPr>
          <p:nvPr>
            <p:ph type="body" sz="quarter" idx="14"/>
          </p:nvPr>
        </p:nvSpPr>
        <p:spPr>
          <a:xfrm>
            <a:off x="777240" y="4736047"/>
            <a:ext cx="6533738" cy="731838"/>
          </a:xfrm>
        </p:spPr>
        <p:txBody>
          <a:bodyPr rtlCol="0"/>
          <a:lstStyle/>
          <a:p>
            <a:pPr rtl="0"/>
            <a:r>
              <a:rPr lang="nb-NO"/>
              <a:t>OG TILFELDIGE GRUPPER</a:t>
            </a:r>
          </a:p>
        </p:txBody>
      </p:sp>
      <p:sp>
        <p:nvSpPr>
          <p:cNvPr id="19" name="Plassholder for lysbildenummer 18">
            <a:extLst>
              <a:ext uri="{FF2B5EF4-FFF2-40B4-BE49-F238E27FC236}">
                <a16:creationId xmlns:a16="http://schemas.microsoft.com/office/drawing/2014/main" id="{A2ECA2BA-98A9-44F9-9896-D3FC04AC971D}"/>
              </a:ext>
            </a:extLst>
          </p:cNvPr>
          <p:cNvSpPr>
            <a:spLocks noGrp="1"/>
          </p:cNvSpPr>
          <p:nvPr>
            <p:ph type="sldNum" sz="quarter" idx="4294967295"/>
          </p:nvPr>
        </p:nvSpPr>
        <p:spPr>
          <a:xfrm>
            <a:off x="10707939" y="6356350"/>
            <a:ext cx="844649" cy="365125"/>
          </a:xfrm>
        </p:spPr>
        <p:txBody>
          <a:bodyPr rtlCol="0"/>
          <a:lstStyle/>
          <a:p>
            <a:pPr rtl="0"/>
            <a:fld id="{6E16B81F-97CD-4934-852B-F0AECFD05DB5}" type="slidenum">
              <a:rPr lang="nb-NO" smtClean="0"/>
              <a:pPr rtl="0"/>
              <a:t>5</a:t>
            </a:fld>
            <a:endParaRPr lang="nb-NO"/>
          </a:p>
        </p:txBody>
      </p:sp>
      <p:pic>
        <p:nvPicPr>
          <p:cNvPr id="5" name="Bilde 4" descr="Et bilde som inneholder tekst, grafisk design, Grafikk, fisk&#10;&#10;KI-generert innhold kan være feil.">
            <a:extLst>
              <a:ext uri="{FF2B5EF4-FFF2-40B4-BE49-F238E27FC236}">
                <a16:creationId xmlns:a16="http://schemas.microsoft.com/office/drawing/2014/main" id="{0D7D3973-8F0A-770A-2940-4C26685015EF}"/>
              </a:ext>
            </a:extLst>
          </p:cNvPr>
          <p:cNvPicPr>
            <a:picLocks noChangeAspect="1"/>
          </p:cNvPicPr>
          <p:nvPr/>
        </p:nvPicPr>
        <p:blipFill>
          <a:blip r:embed="rId4"/>
          <a:stretch>
            <a:fillRect/>
          </a:stretch>
        </p:blipFill>
        <p:spPr>
          <a:xfrm>
            <a:off x="1060947" y="1635869"/>
            <a:ext cx="1465961" cy="2103573"/>
          </a:xfrm>
          <a:prstGeom prst="rect">
            <a:avLst/>
          </a:prstGeom>
        </p:spPr>
      </p:pic>
    </p:spTree>
    <p:extLst>
      <p:ext uri="{BB962C8B-B14F-4D97-AF65-F5344CB8AC3E}">
        <p14:creationId xmlns:p14="http://schemas.microsoft.com/office/powerpoint/2010/main" val="42712970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97E5928-C74B-7BEE-4FC9-6CF2A11E8737}"/>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61E8099F-0CCB-13CC-6D3C-B8B5D11C9993}"/>
              </a:ext>
            </a:extLst>
          </p:cNvPr>
          <p:cNvSpPr>
            <a:spLocks noGrp="1"/>
          </p:cNvSpPr>
          <p:nvPr>
            <p:ph type="title"/>
          </p:nvPr>
        </p:nvSpPr>
        <p:spPr>
          <a:xfrm>
            <a:off x="6491332" y="2025650"/>
            <a:ext cx="5058209" cy="2355732"/>
          </a:xfrm>
        </p:spPr>
        <p:txBody>
          <a:bodyPr rtlCol="0">
            <a:noAutofit/>
          </a:bodyPr>
          <a:lstStyle/>
          <a:p>
            <a:pPr rtl="0"/>
            <a:r>
              <a:rPr lang="nb-NO" sz="3600">
                <a:solidFill>
                  <a:schemeClr val="bg1"/>
                </a:solidFill>
              </a:rPr>
              <a:t>STARTER ALTERNATIV 1</a:t>
            </a:r>
          </a:p>
        </p:txBody>
      </p:sp>
      <p:sp>
        <p:nvSpPr>
          <p:cNvPr id="4" name="Plassholder for innhold 3">
            <a:extLst>
              <a:ext uri="{FF2B5EF4-FFF2-40B4-BE49-F238E27FC236}">
                <a16:creationId xmlns:a16="http://schemas.microsoft.com/office/drawing/2014/main" id="{04039923-468A-8D29-76F2-A8F69A8CBB28}"/>
              </a:ext>
            </a:extLst>
          </p:cNvPr>
          <p:cNvSpPr>
            <a:spLocks noGrp="1"/>
          </p:cNvSpPr>
          <p:nvPr>
            <p:ph idx="1"/>
          </p:nvPr>
        </p:nvSpPr>
        <p:spPr>
          <a:xfrm>
            <a:off x="6491332" y="4183679"/>
            <a:ext cx="5058209" cy="395405"/>
          </a:xfrm>
        </p:spPr>
        <p:txBody>
          <a:bodyPr rtlCol="0"/>
          <a:lstStyle/>
          <a:p>
            <a:pPr rtl="0"/>
            <a:r>
              <a:rPr lang="nb-NO"/>
              <a:t>Hvem skal ut?</a:t>
            </a:r>
          </a:p>
        </p:txBody>
      </p:sp>
      <p:sp>
        <p:nvSpPr>
          <p:cNvPr id="10" name="Plassholder for lysbildenummer 9">
            <a:extLst>
              <a:ext uri="{FF2B5EF4-FFF2-40B4-BE49-F238E27FC236}">
                <a16:creationId xmlns:a16="http://schemas.microsoft.com/office/drawing/2014/main" id="{D600E8C2-C399-569E-A46C-42FDD5C43AD3}"/>
              </a:ext>
            </a:extLst>
          </p:cNvPr>
          <p:cNvSpPr>
            <a:spLocks noGrp="1"/>
          </p:cNvSpPr>
          <p:nvPr>
            <p:ph type="sldNum" sz="quarter" idx="12"/>
          </p:nvPr>
        </p:nvSpPr>
        <p:spPr>
          <a:xfrm>
            <a:off x="10707939" y="6356350"/>
            <a:ext cx="844649" cy="365125"/>
          </a:xfrm>
        </p:spPr>
        <p:txBody>
          <a:bodyPr rtlCol="0"/>
          <a:lstStyle/>
          <a:p>
            <a:pPr lvl="0" rtl="0"/>
            <a:fld id="{E20EFF4B-E35B-4DE6-97A9-05E54E649A15}" type="slidenum">
              <a:rPr lang="nb-NO" smtClean="0"/>
              <a:pPr lvl="0" rtl="0"/>
              <a:t>6</a:t>
            </a:fld>
            <a:endParaRPr lang="nb-NO"/>
          </a:p>
        </p:txBody>
      </p:sp>
      <p:grpSp>
        <p:nvGrpSpPr>
          <p:cNvPr id="8" name="Gruppe 7">
            <a:extLst>
              <a:ext uri="{FF2B5EF4-FFF2-40B4-BE49-F238E27FC236}">
                <a16:creationId xmlns:a16="http://schemas.microsoft.com/office/drawing/2014/main" id="{A2FE6543-1DBA-CBED-75ED-AE02FCDEB2C0}"/>
              </a:ext>
            </a:extLst>
          </p:cNvPr>
          <p:cNvGrpSpPr/>
          <p:nvPr/>
        </p:nvGrpSpPr>
        <p:grpSpPr>
          <a:xfrm>
            <a:off x="121272" y="595630"/>
            <a:ext cx="5760720" cy="5760720"/>
            <a:chOff x="121272" y="595630"/>
            <a:chExt cx="5760720" cy="5760720"/>
          </a:xfrm>
        </p:grpSpPr>
        <p:pic>
          <p:nvPicPr>
            <p:cNvPr id="13" name="Bilde 12" descr="Et bilde som inneholder design&#10;&#10;KI-generert innhold kan være feil.">
              <a:extLst>
                <a:ext uri="{FF2B5EF4-FFF2-40B4-BE49-F238E27FC236}">
                  <a16:creationId xmlns:a16="http://schemas.microsoft.com/office/drawing/2014/main" id="{9F21E19F-24E9-A6E0-4635-84448537BC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272" y="595630"/>
              <a:ext cx="5760720" cy="5760720"/>
            </a:xfrm>
            <a:prstGeom prst="rect">
              <a:avLst/>
            </a:prstGeom>
            <a:noFill/>
            <a:ln>
              <a:noFill/>
            </a:ln>
          </p:spPr>
        </p:pic>
        <p:cxnSp>
          <p:nvCxnSpPr>
            <p:cNvPr id="5" name="Rett pilkobling 4">
              <a:extLst>
                <a:ext uri="{FF2B5EF4-FFF2-40B4-BE49-F238E27FC236}">
                  <a16:creationId xmlns:a16="http://schemas.microsoft.com/office/drawing/2014/main" id="{FDE2594D-A76B-355C-8A88-4738CE6CD0BA}"/>
                </a:ext>
              </a:extLst>
            </p:cNvPr>
            <p:cNvCxnSpPr/>
            <p:nvPr/>
          </p:nvCxnSpPr>
          <p:spPr>
            <a:xfrm>
              <a:off x="1538868" y="3735659"/>
              <a:ext cx="0" cy="156117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 name="Rett pilkobling 6">
              <a:extLst>
                <a:ext uri="{FF2B5EF4-FFF2-40B4-BE49-F238E27FC236}">
                  <a16:creationId xmlns:a16="http://schemas.microsoft.com/office/drawing/2014/main" id="{62166BBF-E180-10DA-1DB6-BBFAEDE37EB8}"/>
                </a:ext>
              </a:extLst>
            </p:cNvPr>
            <p:cNvCxnSpPr/>
            <p:nvPr/>
          </p:nvCxnSpPr>
          <p:spPr>
            <a:xfrm flipH="1" flipV="1">
              <a:off x="1538868" y="5296829"/>
              <a:ext cx="791737" cy="30108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413002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E4C54-A40D-748A-7ADD-0DD0C93F557C}"/>
            </a:ext>
          </a:extLst>
        </p:cNvPr>
        <p:cNvGrpSpPr/>
        <p:nvPr/>
      </p:nvGrpSpPr>
      <p:grpSpPr>
        <a:xfrm>
          <a:off x="0" y="0"/>
          <a:ext cx="0" cy="0"/>
          <a:chOff x="0" y="0"/>
          <a:chExt cx="0" cy="0"/>
        </a:xfrm>
      </p:grpSpPr>
      <p:sp>
        <p:nvSpPr>
          <p:cNvPr id="3" name="Tittel 2">
            <a:extLst>
              <a:ext uri="{FF2B5EF4-FFF2-40B4-BE49-F238E27FC236}">
                <a16:creationId xmlns:a16="http://schemas.microsoft.com/office/drawing/2014/main" id="{46CB28B0-1C22-4F34-002B-2F4893A72A13}"/>
              </a:ext>
            </a:extLst>
          </p:cNvPr>
          <p:cNvSpPr>
            <a:spLocks noGrp="1"/>
          </p:cNvSpPr>
          <p:nvPr>
            <p:ph type="title"/>
          </p:nvPr>
        </p:nvSpPr>
        <p:spPr>
          <a:xfrm>
            <a:off x="6491332" y="2025650"/>
            <a:ext cx="5058209" cy="2355732"/>
          </a:xfrm>
        </p:spPr>
        <p:txBody>
          <a:bodyPr rtlCol="0" anchor="ctr">
            <a:normAutofit/>
          </a:bodyPr>
          <a:lstStyle/>
          <a:p>
            <a:pPr rtl="0"/>
            <a:r>
              <a:rPr lang="nb-NO" sz="3600">
                <a:solidFill>
                  <a:schemeClr val="bg1"/>
                </a:solidFill>
              </a:rPr>
              <a:t>STARTER</a:t>
            </a:r>
          </a:p>
        </p:txBody>
      </p:sp>
      <p:pic>
        <p:nvPicPr>
          <p:cNvPr id="1026" name="Picture 2">
            <a:extLst>
              <a:ext uri="{FF2B5EF4-FFF2-40B4-BE49-F238E27FC236}">
                <a16:creationId xmlns:a16="http://schemas.microsoft.com/office/drawing/2014/main" id="{C5F68036-9ECB-DE24-2781-8861AAA90B7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2925" y="1475139"/>
            <a:ext cx="5408613" cy="3907722"/>
          </a:xfrm>
          <a:prstGeom prst="rect">
            <a:avLst/>
          </a:prstGeom>
          <a:solidFill>
            <a:srgbClr val="FFFFFF"/>
          </a:solidFill>
        </p:spPr>
      </p:pic>
      <p:sp>
        <p:nvSpPr>
          <p:cNvPr id="4" name="Plassholder for innhold 3">
            <a:extLst>
              <a:ext uri="{FF2B5EF4-FFF2-40B4-BE49-F238E27FC236}">
                <a16:creationId xmlns:a16="http://schemas.microsoft.com/office/drawing/2014/main" id="{393B9259-54D6-1222-66E5-B0CF73C69B3F}"/>
              </a:ext>
            </a:extLst>
          </p:cNvPr>
          <p:cNvSpPr>
            <a:spLocks noGrp="1"/>
          </p:cNvSpPr>
          <p:nvPr>
            <p:ph idx="1"/>
          </p:nvPr>
        </p:nvSpPr>
        <p:spPr>
          <a:xfrm>
            <a:off x="6492857" y="4124528"/>
            <a:ext cx="5058209" cy="652259"/>
          </a:xfrm>
        </p:spPr>
        <p:txBody>
          <a:bodyPr rtlCol="0" anchor="t">
            <a:normAutofit fontScale="92500" lnSpcReduction="10000"/>
          </a:bodyPr>
          <a:lstStyle/>
          <a:p>
            <a:pPr rtl="0"/>
            <a:r>
              <a:rPr lang="nb-NO"/>
              <a:t>Bygg en beholder som rommer 1 liter puffet ris</a:t>
            </a:r>
          </a:p>
        </p:txBody>
      </p:sp>
      <p:sp>
        <p:nvSpPr>
          <p:cNvPr id="10" name="Plassholder for lysbildenummer 9">
            <a:extLst>
              <a:ext uri="{FF2B5EF4-FFF2-40B4-BE49-F238E27FC236}">
                <a16:creationId xmlns:a16="http://schemas.microsoft.com/office/drawing/2014/main" id="{AF83B80E-3376-498B-27B9-271C2F4967C2}"/>
              </a:ext>
            </a:extLst>
          </p:cNvPr>
          <p:cNvSpPr>
            <a:spLocks noGrp="1"/>
          </p:cNvSpPr>
          <p:nvPr>
            <p:ph type="sldNum" sz="quarter" idx="12"/>
          </p:nvPr>
        </p:nvSpPr>
        <p:spPr>
          <a:xfrm>
            <a:off x="10707939" y="6356350"/>
            <a:ext cx="844649" cy="365125"/>
          </a:xfrm>
        </p:spPr>
        <p:txBody>
          <a:bodyPr rtlCol="0" anchor="ctr">
            <a:normAutofit/>
          </a:bodyPr>
          <a:lstStyle/>
          <a:p>
            <a:pPr lvl="0" rtl="0">
              <a:spcAft>
                <a:spcPts val="600"/>
              </a:spcAft>
            </a:pPr>
            <a:fld id="{E20EFF4B-E35B-4DE6-97A9-05E54E649A15}" type="slidenum">
              <a:rPr lang="nb-NO" smtClean="0">
                <a:solidFill>
                  <a:srgbClr val="232323">
                    <a:lumMod val="90000"/>
                    <a:lumOff val="10000"/>
                  </a:srgbClr>
                </a:solidFill>
              </a:rPr>
              <a:pPr lvl="0" rtl="0">
                <a:spcAft>
                  <a:spcPts val="600"/>
                </a:spcAft>
              </a:pPr>
              <a:t>7</a:t>
            </a:fld>
            <a:endParaRPr lang="nb-NO">
              <a:solidFill>
                <a:srgbClr val="232323">
                  <a:lumMod val="90000"/>
                  <a:lumOff val="10000"/>
                </a:srgbClr>
              </a:solidFill>
            </a:endParaRPr>
          </a:p>
        </p:txBody>
      </p:sp>
    </p:spTree>
    <p:extLst>
      <p:ext uri="{BB962C8B-B14F-4D97-AF65-F5344CB8AC3E}">
        <p14:creationId xmlns:p14="http://schemas.microsoft.com/office/powerpoint/2010/main" val="846753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B7689-2065-F6CD-325F-A170247A92FB}"/>
            </a:ext>
          </a:extLst>
        </p:cNvPr>
        <p:cNvGrpSpPr/>
        <p:nvPr/>
      </p:nvGrpSpPr>
      <p:grpSpPr>
        <a:xfrm>
          <a:off x="0" y="0"/>
          <a:ext cx="0" cy="0"/>
          <a:chOff x="0" y="0"/>
          <a:chExt cx="0" cy="0"/>
        </a:xfrm>
      </p:grpSpPr>
      <p:pic>
        <p:nvPicPr>
          <p:cNvPr id="13" name="Plassholder for bilde 12">
            <a:extLst>
              <a:ext uri="{FF2B5EF4-FFF2-40B4-BE49-F238E27FC236}">
                <a16:creationId xmlns:a16="http://schemas.microsoft.com/office/drawing/2014/main" id="{A399C6CD-6B44-4660-7A2B-3C4BE71C2F87}"/>
              </a:ext>
            </a:extLst>
          </p:cNvPr>
          <p:cNvPicPr>
            <a:picLocks noGrp="1" noChangeAspect="1"/>
          </p:cNvPicPr>
          <p:nvPr>
            <p:ph type="pic" sz="quarter" idx="13"/>
          </p:nvPr>
        </p:nvPicPr>
        <p:blipFill rotWithShape="1">
          <a:blip r:embed="rId3"/>
          <a:srcRect/>
          <a:stretch/>
        </p:blipFill>
        <p:spPr>
          <a:xfrm>
            <a:off x="7531100" y="0"/>
            <a:ext cx="4657725" cy="6854825"/>
          </a:xfrm>
        </p:spPr>
      </p:pic>
      <p:sp>
        <p:nvSpPr>
          <p:cNvPr id="9" name="Tittel 8">
            <a:extLst>
              <a:ext uri="{FF2B5EF4-FFF2-40B4-BE49-F238E27FC236}">
                <a16:creationId xmlns:a16="http://schemas.microsoft.com/office/drawing/2014/main" id="{266479B0-F079-EE6C-A61D-C6A651D9AFF6}"/>
              </a:ext>
            </a:extLst>
          </p:cNvPr>
          <p:cNvSpPr>
            <a:spLocks noGrp="1"/>
          </p:cNvSpPr>
          <p:nvPr>
            <p:ph type="ctrTitle"/>
          </p:nvPr>
        </p:nvSpPr>
        <p:spPr>
          <a:xfrm>
            <a:off x="761774" y="2814975"/>
            <a:ext cx="6769706" cy="1910972"/>
          </a:xfrm>
        </p:spPr>
        <p:txBody>
          <a:bodyPr rtlCol="0"/>
          <a:lstStyle/>
          <a:p>
            <a:pPr rtl="0"/>
            <a:r>
              <a:rPr lang="nb-NO"/>
              <a:t>BAKGRUNN</a:t>
            </a:r>
          </a:p>
        </p:txBody>
      </p:sp>
      <p:sp>
        <p:nvSpPr>
          <p:cNvPr id="10" name="Undertittel 9">
            <a:extLst>
              <a:ext uri="{FF2B5EF4-FFF2-40B4-BE49-F238E27FC236}">
                <a16:creationId xmlns:a16="http://schemas.microsoft.com/office/drawing/2014/main" id="{DF67F849-8A92-5126-7960-EEEF406A8245}"/>
              </a:ext>
            </a:extLst>
          </p:cNvPr>
          <p:cNvSpPr>
            <a:spLocks noGrp="1"/>
          </p:cNvSpPr>
          <p:nvPr>
            <p:ph type="body" sz="quarter" idx="14"/>
          </p:nvPr>
        </p:nvSpPr>
        <p:spPr>
          <a:xfrm>
            <a:off x="762000" y="4657726"/>
            <a:ext cx="6769100" cy="731838"/>
          </a:xfrm>
        </p:spPr>
        <p:txBody>
          <a:bodyPr rtlCol="0"/>
          <a:lstStyle/>
          <a:p>
            <a:pPr rtl="0"/>
            <a:r>
              <a:rPr lang="nb-NO"/>
              <a:t>Gi kontekst</a:t>
            </a:r>
          </a:p>
        </p:txBody>
      </p:sp>
      <p:sp>
        <p:nvSpPr>
          <p:cNvPr id="17" name="Plassholder for dato 16">
            <a:extLst>
              <a:ext uri="{FF2B5EF4-FFF2-40B4-BE49-F238E27FC236}">
                <a16:creationId xmlns:a16="http://schemas.microsoft.com/office/drawing/2014/main" id="{D6E9B1A6-0586-28BB-A553-05C9F1F1D519}"/>
              </a:ext>
            </a:extLst>
          </p:cNvPr>
          <p:cNvSpPr>
            <a:spLocks noGrp="1"/>
          </p:cNvSpPr>
          <p:nvPr>
            <p:ph type="dt" sz="half" idx="4294967295"/>
          </p:nvPr>
        </p:nvSpPr>
        <p:spPr>
          <a:xfrm>
            <a:off x="7295738" y="6356350"/>
            <a:ext cx="3033829" cy="365125"/>
          </a:xfrm>
        </p:spPr>
        <p:txBody>
          <a:bodyPr rtlCol="0"/>
          <a:lstStyle/>
          <a:p>
            <a:pPr rtl="0"/>
            <a:r>
              <a:rPr lang="nb-NO"/>
              <a:t>20XX</a:t>
            </a:r>
          </a:p>
        </p:txBody>
      </p:sp>
      <p:sp>
        <p:nvSpPr>
          <p:cNvPr id="19" name="Plassholder for lysbildenummer 18">
            <a:extLst>
              <a:ext uri="{FF2B5EF4-FFF2-40B4-BE49-F238E27FC236}">
                <a16:creationId xmlns:a16="http://schemas.microsoft.com/office/drawing/2014/main" id="{91901E62-7F8E-37C6-862E-A37930F10DFD}"/>
              </a:ext>
            </a:extLst>
          </p:cNvPr>
          <p:cNvSpPr>
            <a:spLocks noGrp="1"/>
          </p:cNvSpPr>
          <p:nvPr>
            <p:ph type="sldNum" sz="quarter" idx="4294967295"/>
          </p:nvPr>
        </p:nvSpPr>
        <p:spPr>
          <a:xfrm>
            <a:off x="10707939" y="6356350"/>
            <a:ext cx="844649" cy="365125"/>
          </a:xfrm>
        </p:spPr>
        <p:txBody>
          <a:bodyPr rtlCol="0"/>
          <a:lstStyle/>
          <a:p>
            <a:pPr rtl="0"/>
            <a:fld id="{6E16B81F-97CD-4934-852B-F0AECFD05DB5}" type="slidenum">
              <a:rPr lang="nb-NO" smtClean="0"/>
              <a:pPr rtl="0"/>
              <a:t>8</a:t>
            </a:fld>
            <a:endParaRPr lang="nb-NO"/>
          </a:p>
        </p:txBody>
      </p:sp>
      <p:pic>
        <p:nvPicPr>
          <p:cNvPr id="5" name="Bilde 4">
            <a:extLst>
              <a:ext uri="{FF2B5EF4-FFF2-40B4-BE49-F238E27FC236}">
                <a16:creationId xmlns:a16="http://schemas.microsoft.com/office/drawing/2014/main" id="{482B1573-87E5-B8F5-705B-D460091C3F8E}"/>
              </a:ext>
            </a:extLst>
          </p:cNvPr>
          <p:cNvPicPr>
            <a:picLocks noChangeAspect="1"/>
          </p:cNvPicPr>
          <p:nvPr/>
        </p:nvPicPr>
        <p:blipFill>
          <a:blip r:embed="rId4"/>
          <a:srcRect/>
          <a:stretch/>
        </p:blipFill>
        <p:spPr>
          <a:xfrm>
            <a:off x="1060947" y="1644209"/>
            <a:ext cx="1465961" cy="2086893"/>
          </a:xfrm>
          <a:prstGeom prst="rect">
            <a:avLst/>
          </a:prstGeom>
        </p:spPr>
      </p:pic>
    </p:spTree>
    <p:extLst>
      <p:ext uri="{BB962C8B-B14F-4D97-AF65-F5344CB8AC3E}">
        <p14:creationId xmlns:p14="http://schemas.microsoft.com/office/powerpoint/2010/main" val="49806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CEA55B0-0969-C3DE-99E4-96024EF0472B}"/>
              </a:ext>
            </a:extLst>
          </p:cNvPr>
          <p:cNvSpPr>
            <a:spLocks noGrp="1"/>
          </p:cNvSpPr>
          <p:nvPr>
            <p:ph type="title"/>
          </p:nvPr>
        </p:nvSpPr>
        <p:spPr>
          <a:solidFill>
            <a:schemeClr val="tx2"/>
          </a:solidFill>
        </p:spPr>
        <p:txBody>
          <a:bodyPr/>
          <a:lstStyle/>
          <a:p>
            <a:r>
              <a:rPr lang="nb-NO">
                <a:solidFill>
                  <a:schemeClr val="bg1"/>
                </a:solidFill>
              </a:rPr>
              <a:t>I DAG SKAL DERE:</a:t>
            </a:r>
            <a:endParaRPr lang="nb-NO"/>
          </a:p>
        </p:txBody>
      </p:sp>
      <p:sp>
        <p:nvSpPr>
          <p:cNvPr id="3" name="Plassholder for innhold 2">
            <a:extLst>
              <a:ext uri="{FF2B5EF4-FFF2-40B4-BE49-F238E27FC236}">
                <a16:creationId xmlns:a16="http://schemas.microsoft.com/office/drawing/2014/main" id="{71462321-67EE-6421-74AE-4D136E10C8A4}"/>
              </a:ext>
            </a:extLst>
          </p:cNvPr>
          <p:cNvSpPr>
            <a:spLocks noGrp="1"/>
          </p:cNvSpPr>
          <p:nvPr>
            <p:ph idx="1"/>
          </p:nvPr>
        </p:nvSpPr>
        <p:spPr/>
        <p:txBody>
          <a:bodyPr/>
          <a:lstStyle/>
          <a:p>
            <a:pPr marL="285750" indent="-285750">
              <a:buFont typeface="Arial" panose="020B0604020202020204" pitchFamily="34" charset="0"/>
              <a:buChar char="•"/>
            </a:pPr>
            <a:endParaRPr lang="nb-NO"/>
          </a:p>
          <a:p>
            <a:endParaRPr lang="nb-NO"/>
          </a:p>
        </p:txBody>
      </p:sp>
      <p:pic>
        <p:nvPicPr>
          <p:cNvPr id="33" name="Plassholder for bilde 32" descr="Et bilde som inneholder maling, kunst, tre, vegg&#10;&#10;KI-generert innhold kan være feil.">
            <a:extLst>
              <a:ext uri="{FF2B5EF4-FFF2-40B4-BE49-F238E27FC236}">
                <a16:creationId xmlns:a16="http://schemas.microsoft.com/office/drawing/2014/main" id="{A5C8DE37-29A3-4C5B-485C-3E8A512253D8}"/>
              </a:ext>
            </a:extLst>
          </p:cNvPr>
          <p:cNvPicPr>
            <a:picLocks noGrp="1" noChangeAspect="1"/>
          </p:cNvPicPr>
          <p:nvPr>
            <p:ph type="pic" sz="quarter" idx="15"/>
          </p:nvPr>
        </p:nvPicPr>
        <p:blipFill>
          <a:blip r:embed="rId3"/>
          <a:srcRect t="14213" b="14213"/>
          <a:stretch/>
        </p:blipFill>
        <p:spPr>
          <a:prstGeom prst="rect">
            <a:avLst/>
          </a:prstGeom>
        </p:spPr>
      </p:pic>
      <p:sp>
        <p:nvSpPr>
          <p:cNvPr id="9" name="Plassholder for lysbildenummer 8">
            <a:extLst>
              <a:ext uri="{FF2B5EF4-FFF2-40B4-BE49-F238E27FC236}">
                <a16:creationId xmlns:a16="http://schemas.microsoft.com/office/drawing/2014/main" id="{645B24EA-BDD2-9B8C-4FE4-A1B1238CC44C}"/>
              </a:ext>
            </a:extLst>
          </p:cNvPr>
          <p:cNvSpPr>
            <a:spLocks noGrp="1"/>
          </p:cNvSpPr>
          <p:nvPr>
            <p:ph type="sldNum" sz="quarter" idx="12"/>
          </p:nvPr>
        </p:nvSpPr>
        <p:spPr/>
        <p:txBody>
          <a:bodyPr/>
          <a:lstStyle/>
          <a:p>
            <a:pPr rtl="0"/>
            <a:fld id="{E20EFF4B-E35B-4DE6-97A9-05E54E649A15}" type="slidenum">
              <a:rPr lang="nb-NO" noProof="0" smtClean="0"/>
              <a:pPr rtl="0"/>
              <a:t>9</a:t>
            </a:fld>
            <a:endParaRPr lang="nb-NO" noProof="0"/>
          </a:p>
        </p:txBody>
      </p:sp>
      <p:sp>
        <p:nvSpPr>
          <p:cNvPr id="15" name="TekstSylinder 14">
            <a:extLst>
              <a:ext uri="{FF2B5EF4-FFF2-40B4-BE49-F238E27FC236}">
                <a16:creationId xmlns:a16="http://schemas.microsoft.com/office/drawing/2014/main" id="{BB3DA945-BC87-6473-652F-DC6C7F37ECA4}"/>
              </a:ext>
            </a:extLst>
          </p:cNvPr>
          <p:cNvSpPr txBox="1"/>
          <p:nvPr/>
        </p:nvSpPr>
        <p:spPr>
          <a:xfrm>
            <a:off x="879613" y="3074709"/>
            <a:ext cx="6015250" cy="830997"/>
          </a:xfrm>
          <a:prstGeom prst="rect">
            <a:avLst/>
          </a:prstGeom>
          <a:solidFill>
            <a:schemeClr val="bg2"/>
          </a:solidFill>
        </p:spPr>
        <p:txBody>
          <a:bodyPr wrap="square" rtlCol="0">
            <a:spAutoFit/>
          </a:bodyPr>
          <a:lstStyle/>
          <a:p>
            <a:pPr algn="ctr"/>
            <a:r>
              <a:rPr lang="nb-NO" sz="2400" b="1" spc="150">
                <a:solidFill>
                  <a:schemeClr val="bg1"/>
                </a:solidFill>
              </a:rPr>
              <a:t>Hvem har bygget noe før, hjemme eller på skolen?</a:t>
            </a:r>
          </a:p>
        </p:txBody>
      </p:sp>
      <p:sp>
        <p:nvSpPr>
          <p:cNvPr id="16" name="TekstSylinder 15">
            <a:extLst>
              <a:ext uri="{FF2B5EF4-FFF2-40B4-BE49-F238E27FC236}">
                <a16:creationId xmlns:a16="http://schemas.microsoft.com/office/drawing/2014/main" id="{38957ED9-45B3-297E-046E-C4FE2808048D}"/>
              </a:ext>
            </a:extLst>
          </p:cNvPr>
          <p:cNvSpPr txBox="1"/>
          <p:nvPr/>
        </p:nvSpPr>
        <p:spPr>
          <a:xfrm>
            <a:off x="879613" y="5268246"/>
            <a:ext cx="6015250" cy="830997"/>
          </a:xfrm>
          <a:prstGeom prst="rect">
            <a:avLst/>
          </a:prstGeom>
          <a:solidFill>
            <a:schemeClr val="bg2">
              <a:lumMod val="50000"/>
            </a:schemeClr>
          </a:solidFill>
        </p:spPr>
        <p:txBody>
          <a:bodyPr wrap="square" rtlCol="0">
            <a:spAutoFit/>
          </a:bodyPr>
          <a:lstStyle/>
          <a:p>
            <a:pPr lvl="0" algn="ctr">
              <a:defRPr/>
            </a:pPr>
            <a:r>
              <a:rPr lang="nb-NO" sz="2400" b="1" spc="150">
                <a:solidFill>
                  <a:schemeClr val="bg1"/>
                </a:solidFill>
              </a:rPr>
              <a:t>Går det alltid bra første gang vi bygger noe? </a:t>
            </a:r>
          </a:p>
        </p:txBody>
      </p:sp>
      <p:sp>
        <p:nvSpPr>
          <p:cNvPr id="17" name="TekstSylinder 16">
            <a:extLst>
              <a:ext uri="{FF2B5EF4-FFF2-40B4-BE49-F238E27FC236}">
                <a16:creationId xmlns:a16="http://schemas.microsoft.com/office/drawing/2014/main" id="{B46E36CB-F589-9495-D13C-3D312CD57DD7}"/>
              </a:ext>
            </a:extLst>
          </p:cNvPr>
          <p:cNvSpPr txBox="1"/>
          <p:nvPr/>
        </p:nvSpPr>
        <p:spPr>
          <a:xfrm>
            <a:off x="879613" y="4155714"/>
            <a:ext cx="6015250" cy="830997"/>
          </a:xfrm>
          <a:prstGeom prst="rect">
            <a:avLst/>
          </a:prstGeom>
          <a:solidFill>
            <a:schemeClr val="bg2">
              <a:lumMod val="90000"/>
            </a:schemeClr>
          </a:solidFill>
        </p:spPr>
        <p:txBody>
          <a:bodyPr wrap="square" rtlCol="0">
            <a:spAutoFit/>
          </a:bodyPr>
          <a:lstStyle/>
          <a:p>
            <a:pPr algn="ctr"/>
            <a:r>
              <a:rPr lang="nb-NO" sz="2400" b="1" spc="150">
                <a:solidFill>
                  <a:schemeClr val="bg1"/>
                </a:solidFill>
              </a:rPr>
              <a:t>Hva slags kunnskaper trenger man for å bygge?</a:t>
            </a:r>
          </a:p>
        </p:txBody>
      </p:sp>
      <p:pic>
        <p:nvPicPr>
          <p:cNvPr id="31" name="Plassholder for bilde 30">
            <a:extLst>
              <a:ext uri="{FF2B5EF4-FFF2-40B4-BE49-F238E27FC236}">
                <a16:creationId xmlns:a16="http://schemas.microsoft.com/office/drawing/2014/main" id="{0325E7E5-0FEE-7530-ADA4-0438F83BFF5E}"/>
              </a:ext>
            </a:extLst>
          </p:cNvPr>
          <p:cNvPicPr>
            <a:picLocks noGrp="1" noChangeAspect="1"/>
          </p:cNvPicPr>
          <p:nvPr>
            <p:ph type="pic" sz="quarter" idx="14"/>
          </p:nvPr>
        </p:nvPicPr>
        <p:blipFill>
          <a:blip r:embed="rId4"/>
          <a:srcRect t="14213" b="14213"/>
          <a:stretch/>
        </p:blipFill>
        <p:spPr/>
      </p:pic>
      <p:pic>
        <p:nvPicPr>
          <p:cNvPr id="39" name="Plassholder for bilde 38" descr="Et bilde som inneholder bord, verktøy, innendørs, tre&#10;&#10;KI-generert innhold kan være feil.">
            <a:extLst>
              <a:ext uri="{FF2B5EF4-FFF2-40B4-BE49-F238E27FC236}">
                <a16:creationId xmlns:a16="http://schemas.microsoft.com/office/drawing/2014/main" id="{B3177FEE-8E3F-9432-50AB-F994494ADBD0}"/>
              </a:ext>
            </a:extLst>
          </p:cNvPr>
          <p:cNvPicPr>
            <a:picLocks noGrp="1" noChangeAspect="1"/>
          </p:cNvPicPr>
          <p:nvPr>
            <p:ph type="pic" sz="quarter" idx="13"/>
          </p:nvPr>
        </p:nvPicPr>
        <p:blipFill>
          <a:blip r:embed="rId5"/>
          <a:srcRect t="14274" b="14274"/>
          <a:stretch/>
        </p:blipFill>
        <p:spPr>
          <a:custGeom>
            <a:avLst/>
            <a:gdLst>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254000 h 2222500"/>
              <a:gd name="connsiteX5" fmla="*/ 0 w 4665133"/>
              <a:gd name="connsiteY5"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0 w 4665133"/>
              <a:gd name="connsiteY5" fmla="*/ 254000 h 2222500"/>
              <a:gd name="connsiteX6" fmla="*/ 0 w 4665133"/>
              <a:gd name="connsiteY6"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0 w 4665133"/>
              <a:gd name="connsiteY5" fmla="*/ 567267 h 2222500"/>
              <a:gd name="connsiteX6" fmla="*/ 0 w 4665133"/>
              <a:gd name="connsiteY6" fmla="*/ 254000 h 2222500"/>
              <a:gd name="connsiteX7" fmla="*/ 0 w 4665133"/>
              <a:gd name="connsiteY7" fmla="*/ 0 h 2222500"/>
              <a:gd name="connsiteX0" fmla="*/ 8467 w 4673600"/>
              <a:gd name="connsiteY0" fmla="*/ 0 h 2222500"/>
              <a:gd name="connsiteX1" fmla="*/ 4673600 w 4673600"/>
              <a:gd name="connsiteY1" fmla="*/ 0 h 2222500"/>
              <a:gd name="connsiteX2" fmla="*/ 4673600 w 4673600"/>
              <a:gd name="connsiteY2" fmla="*/ 2222500 h 2222500"/>
              <a:gd name="connsiteX3" fmla="*/ 8467 w 4673600"/>
              <a:gd name="connsiteY3" fmla="*/ 2222500 h 2222500"/>
              <a:gd name="connsiteX4" fmla="*/ 8467 w 4673600"/>
              <a:gd name="connsiteY4" fmla="*/ 1270000 h 2222500"/>
              <a:gd name="connsiteX5" fmla="*/ 0 w 4673600"/>
              <a:gd name="connsiteY5" fmla="*/ 973667 h 2222500"/>
              <a:gd name="connsiteX6" fmla="*/ 8467 w 4673600"/>
              <a:gd name="connsiteY6" fmla="*/ 567267 h 2222500"/>
              <a:gd name="connsiteX7" fmla="*/ 8467 w 4673600"/>
              <a:gd name="connsiteY7" fmla="*/ 254000 h 2222500"/>
              <a:gd name="connsiteX8" fmla="*/ 8467 w 4673600"/>
              <a:gd name="connsiteY8" fmla="*/ 0 h 2222500"/>
              <a:gd name="connsiteX0" fmla="*/ 8467 w 4673600"/>
              <a:gd name="connsiteY0" fmla="*/ 0 h 2222500"/>
              <a:gd name="connsiteX1" fmla="*/ 4673600 w 4673600"/>
              <a:gd name="connsiteY1" fmla="*/ 0 h 2222500"/>
              <a:gd name="connsiteX2" fmla="*/ 4673600 w 4673600"/>
              <a:gd name="connsiteY2" fmla="*/ 2222500 h 2222500"/>
              <a:gd name="connsiteX3" fmla="*/ 8467 w 4673600"/>
              <a:gd name="connsiteY3" fmla="*/ 2222500 h 2222500"/>
              <a:gd name="connsiteX4" fmla="*/ 8467 w 4673600"/>
              <a:gd name="connsiteY4" fmla="*/ 1270000 h 2222500"/>
              <a:gd name="connsiteX5" fmla="*/ 0 w 4673600"/>
              <a:gd name="connsiteY5" fmla="*/ 973667 h 2222500"/>
              <a:gd name="connsiteX6" fmla="*/ 618067 w 4673600"/>
              <a:gd name="connsiteY6" fmla="*/ 270934 h 2222500"/>
              <a:gd name="connsiteX7" fmla="*/ 8467 w 4673600"/>
              <a:gd name="connsiteY7" fmla="*/ 254000 h 2222500"/>
              <a:gd name="connsiteX8" fmla="*/ 8467 w 4673600"/>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70000 h 2222500"/>
              <a:gd name="connsiteX5" fmla="*/ 601133 w 4665133"/>
              <a:gd name="connsiteY5" fmla="*/ 1261534 h 2222500"/>
              <a:gd name="connsiteX6" fmla="*/ 609600 w 4665133"/>
              <a:gd name="connsiteY6" fmla="*/ 270934 h 2222500"/>
              <a:gd name="connsiteX7" fmla="*/ 0 w 4665133"/>
              <a:gd name="connsiteY7" fmla="*/ 254000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0 w 4665133"/>
              <a:gd name="connsiteY7" fmla="*/ 254000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8467 w 4665133"/>
              <a:gd name="connsiteY7" fmla="*/ 287866 h 2222500"/>
              <a:gd name="connsiteX8" fmla="*/ 0 w 4665133"/>
              <a:gd name="connsiteY8" fmla="*/ 0 h 2222500"/>
              <a:gd name="connsiteX0" fmla="*/ 0 w 4665133"/>
              <a:gd name="connsiteY0" fmla="*/ 0 h 2222500"/>
              <a:gd name="connsiteX1" fmla="*/ 4665133 w 4665133"/>
              <a:gd name="connsiteY1" fmla="*/ 0 h 2222500"/>
              <a:gd name="connsiteX2" fmla="*/ 4665133 w 4665133"/>
              <a:gd name="connsiteY2" fmla="*/ 2222500 h 2222500"/>
              <a:gd name="connsiteX3" fmla="*/ 0 w 4665133"/>
              <a:gd name="connsiteY3" fmla="*/ 2222500 h 2222500"/>
              <a:gd name="connsiteX4" fmla="*/ 0 w 4665133"/>
              <a:gd name="connsiteY4" fmla="*/ 1261533 h 2222500"/>
              <a:gd name="connsiteX5" fmla="*/ 601133 w 4665133"/>
              <a:gd name="connsiteY5" fmla="*/ 1261534 h 2222500"/>
              <a:gd name="connsiteX6" fmla="*/ 609600 w 4665133"/>
              <a:gd name="connsiteY6" fmla="*/ 270934 h 2222500"/>
              <a:gd name="connsiteX7" fmla="*/ 8467 w 4665133"/>
              <a:gd name="connsiteY7" fmla="*/ 262466 h 2222500"/>
              <a:gd name="connsiteX8" fmla="*/ 0 w 4665133"/>
              <a:gd name="connsiteY8" fmla="*/ 0 h 222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5133" h="2222500">
                <a:moveTo>
                  <a:pt x="0" y="0"/>
                </a:moveTo>
                <a:lnTo>
                  <a:pt x="4665133" y="0"/>
                </a:lnTo>
                <a:lnTo>
                  <a:pt x="4665133" y="2222500"/>
                </a:lnTo>
                <a:lnTo>
                  <a:pt x="0" y="2222500"/>
                </a:lnTo>
                <a:lnTo>
                  <a:pt x="0" y="1261533"/>
                </a:lnTo>
                <a:lnTo>
                  <a:pt x="601133" y="1261534"/>
                </a:lnTo>
                <a:cubicBezTo>
                  <a:pt x="603955" y="931334"/>
                  <a:pt x="606778" y="601134"/>
                  <a:pt x="609600" y="270934"/>
                </a:cubicBezTo>
                <a:lnTo>
                  <a:pt x="8467" y="262466"/>
                </a:lnTo>
                <a:lnTo>
                  <a:pt x="0" y="0"/>
                </a:lnTo>
                <a:close/>
              </a:path>
            </a:pathLst>
          </a:custGeom>
        </p:spPr>
      </p:pic>
      <p:sp>
        <p:nvSpPr>
          <p:cNvPr id="40" name="TekstSylinder 39">
            <a:extLst>
              <a:ext uri="{FF2B5EF4-FFF2-40B4-BE49-F238E27FC236}">
                <a16:creationId xmlns:a16="http://schemas.microsoft.com/office/drawing/2014/main" id="{0C05F3B7-A846-0985-59A5-123EEE5C0186}"/>
              </a:ext>
            </a:extLst>
          </p:cNvPr>
          <p:cNvSpPr txBox="1"/>
          <p:nvPr/>
        </p:nvSpPr>
        <p:spPr>
          <a:xfrm>
            <a:off x="879613" y="1653479"/>
            <a:ext cx="6015250" cy="1015663"/>
          </a:xfrm>
          <a:prstGeom prst="rect">
            <a:avLst/>
          </a:prstGeom>
          <a:solidFill>
            <a:schemeClr val="accent6">
              <a:lumMod val="75000"/>
            </a:schemeClr>
          </a:solidFill>
        </p:spPr>
        <p:txBody>
          <a:bodyPr wrap="square" rtlCol="0">
            <a:spAutoFit/>
          </a:bodyPr>
          <a:lstStyle/>
          <a:p>
            <a:pPr algn="ctr"/>
            <a:r>
              <a:rPr lang="nb-NO" sz="2000" b="1" spc="150">
                <a:solidFill>
                  <a:schemeClr val="bg1"/>
                </a:solidFill>
              </a:rPr>
              <a:t>...gjøre dere klare for et oppdrag! Dere skal komme på en idé og så bygge en modell i grupper.</a:t>
            </a:r>
          </a:p>
        </p:txBody>
      </p:sp>
    </p:spTree>
    <p:extLst>
      <p:ext uri="{BB962C8B-B14F-4D97-AF65-F5344CB8AC3E}">
        <p14:creationId xmlns:p14="http://schemas.microsoft.com/office/powerpoint/2010/main" val="3539667438"/>
      </p:ext>
    </p:extLst>
  </p:cSld>
  <p:clrMapOvr>
    <a:masterClrMapping/>
  </p:clrMapOvr>
</p:sld>
</file>

<file path=ppt/theme/theme1.xml><?xml version="1.0" encoding="utf-8"?>
<a:theme xmlns:a="http://schemas.openxmlformats.org/drawingml/2006/main" name="MeiryoVTI">
  <a:themeElements>
    <a:clrScheme name="Oransj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Meiryo UI">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52848389_TF22749116_Win32" id="{F2A7F827-71CE-47ED-9BBC-EC5543F655A2}" vid="{3A110B8A-2AF4-4CA7-9CBC-7C5EA69D56E0}"/>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0" ma:contentTypeDescription="Create a new document." ma:contentTypeScope="" ma:versionID="1267097ee5f5874adfcc408041ae252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95891a93df65b14727750f2c06c306c"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B4605F9-2AA0-4698-BBDB-0F81CCABFD7B}">
  <ds:schemaRefs>
    <ds:schemaRef ds:uri="16c05727-aa75-4e4a-9b5f-8a80a1165891"/>
    <ds:schemaRef ds:uri="230e9df3-be65-4c73-a93b-d1236ebd677e"/>
    <ds:schemaRef ds:uri="71af3243-3dd4-4a8d-8c0d-dd76da1f02a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3F5A4AD-A372-48FB-978B-A62EF04BB66D}">
  <ds:schemaRefs>
    <ds:schemaRef ds:uri="16c05727-aa75-4e4a-9b5f-8a80a1165891"/>
    <ds:schemaRef ds:uri="230e9df3-be65-4c73-a93b-d1236ebd677e"/>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389B4F5-D858-4228-A1A8-F9C09A238B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Meriyo-utforming</Template>
  <TotalTime>0</TotalTime>
  <Words>2154</Words>
  <Application>Microsoft Office PowerPoint</Application>
  <PresentationFormat>Widescreen</PresentationFormat>
  <Paragraphs>250</Paragraphs>
  <Slides>28</Slides>
  <Notes>24</Notes>
  <HiddenSlides>6</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28</vt:i4>
      </vt:variant>
    </vt:vector>
  </HeadingPairs>
  <TitlesOfParts>
    <vt:vector size="33" baseType="lpstr">
      <vt:lpstr>Meiryo</vt:lpstr>
      <vt:lpstr>Meiryo UI</vt:lpstr>
      <vt:lpstr>Arial</vt:lpstr>
      <vt:lpstr>Calibri</vt:lpstr>
      <vt:lpstr>MeiryoVTI</vt:lpstr>
      <vt:lpstr>Utstyr</vt:lpstr>
      <vt:lpstr>PowerPoint-presentasjon</vt:lpstr>
      <vt:lpstr>BYGGE MATTE</vt:lpstr>
      <vt:lpstr>BYGGE MATTE</vt:lpstr>
      <vt:lpstr>STARTER</vt:lpstr>
      <vt:lpstr>STARTER ALTERNATIV 1</vt:lpstr>
      <vt:lpstr>STARTER</vt:lpstr>
      <vt:lpstr>BAKGRUNN</vt:lpstr>
      <vt:lpstr>I DAG SKAL DERE:</vt:lpstr>
      <vt:lpstr>VIKTIGE ORD VI KOMMER TIL Å BRUKE</vt:lpstr>
      <vt:lpstr>Hva er areal og volum?</vt:lpstr>
      <vt:lpstr>Budsjett</vt:lpstr>
      <vt:lpstr>Samme ting, ulike former</vt:lpstr>
      <vt:lpstr>OPPDRAG</vt:lpstr>
      <vt:lpstr>I brevet står det..</vt:lpstr>
      <vt:lpstr>Dere skal nå løse oppdraget!</vt:lpstr>
      <vt:lpstr>IDÉUTVIKLING</vt:lpstr>
      <vt:lpstr>Kort</vt:lpstr>
      <vt:lpstr>PowerPoint-presentasjon</vt:lpstr>
      <vt:lpstr>FEEDBACK</vt:lpstr>
      <vt:lpstr>SKAPING</vt:lpstr>
      <vt:lpstr>Kriterier</vt:lpstr>
      <vt:lpstr>Materialer</vt:lpstr>
      <vt:lpstr>PRESENTASJON</vt:lpstr>
      <vt:lpstr>DET FINNES MANGE MÅTER Å PRESENTERE PÅ</vt:lpstr>
      <vt:lpstr>I dag skal vi lage en utstilling  Alle grupper får et utstillingsområde  En person fra gruppen må alltid stå på stand (de andre kan gå rundt for å se andre gruppers resultat)  På deres plass må dere ha: Modell, skisse og kanskje litt forklaringer (tekst) på skissen  Fortell de som kommer for å se om tankene og ideene deres. </vt:lpstr>
      <vt:lpstr>Veldig bra jobbet alle sammen!</vt:lpstr>
      <vt:lpstr>Sammendrag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Marlene Mothes</dc:creator>
  <cp:lastModifiedBy>Anne Mette Engvik</cp:lastModifiedBy>
  <cp:revision>3</cp:revision>
  <dcterms:created xsi:type="dcterms:W3CDTF">2026-01-29T08:21:34Z</dcterms:created>
  <dcterms:modified xsi:type="dcterms:W3CDTF">2026-03-20T12:32:06Z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