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38DA69F-28CF-4EB5-B2A5-9806C478D7C6}">
  <a:tblStyle styleId="{838DA69F-28CF-4EB5-B2A5-9806C478D7C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bb6c63420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bb6c63420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bb6c63420b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bb6c63420b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p13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{838DA69F-28CF-4EB5-B2A5-9806C478D7C6}</a:tableStyleId>
              </a:tblPr>
              <a:tblGrid>
                <a:gridCol w="4572000"/>
                <a:gridCol w="4572000"/>
              </a:tblGrid>
              <a:tr h="2571750"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71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sv" sz="1100">
                          <a:solidFill>
                            <a:schemeClr val="dk1"/>
                          </a:solidFill>
                        </a:rPr>
                        <a:t>Kvadrat - </a:t>
                      </a:r>
                      <a:r>
                        <a:rPr lang="sv" sz="1000">
                          <a:solidFill>
                            <a:schemeClr val="dk1"/>
                          </a:solidFill>
                        </a:rPr>
                        <a:t>Stille spørsmål og utfordre på en snill måte</a:t>
                      </a:r>
                      <a:endParaRPr sz="10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sv" sz="1100">
                          <a:solidFill>
                            <a:schemeClr val="dk1"/>
                          </a:solidFill>
                        </a:rPr>
                        <a:t>Finnes det noen i deres ide som dere ikke har sett forut, som dere mener er nytt?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sv" sz="1100">
                          <a:solidFill>
                            <a:schemeClr val="dk1"/>
                          </a:solidFill>
                        </a:rPr>
                        <a:t>Hvilke deler består bassenget av, hva er funksjonen til delene og hvordan er de satt sammen til et system?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sv" sz="1100">
                          <a:solidFill>
                            <a:schemeClr val="dk1"/>
                          </a:solidFill>
                        </a:rPr>
                        <a:t>Hvilke materialer bør oppfinnelsen lages av? Hvorfor tenker dere at de bør lages av de materialene, hvilke egenskaper har de som gjør dem egnet?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sv" sz="1100">
                          <a:solidFill>
                            <a:schemeClr val="dk1"/>
                          </a:solidFill>
                        </a:rPr>
                        <a:t>Hvem er bassenget laget for – barn, voksne eller begge deler?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sv" sz="1100">
                          <a:solidFill>
                            <a:schemeClr val="dk1"/>
                          </a:solidFill>
                        </a:rPr>
                        <a:t>Hvordan har dere tenkt på sikkerhet i bassenget?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sv" sz="1100">
                          <a:solidFill>
                            <a:schemeClr val="dk1"/>
                          </a:solidFill>
                        </a:rPr>
                        <a:t>Hva skjer hvis det blir veldig mange som bader samtidig?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sv" sz="1100">
                          <a:solidFill>
                            <a:schemeClr val="dk1"/>
                          </a:solidFill>
                        </a:rPr>
                        <a:t>Hvordan kan alle føle seg trygge i dette bassenget?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5" name="Google Shape;55;p13"/>
          <p:cNvSpPr/>
          <p:nvPr/>
        </p:nvSpPr>
        <p:spPr>
          <a:xfrm>
            <a:off x="4730625" y="0"/>
            <a:ext cx="4290000" cy="23064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sv" sz="1200">
                <a:solidFill>
                  <a:schemeClr val="dk1"/>
                </a:solidFill>
              </a:rPr>
              <a:t>Hjerte - </a:t>
            </a:r>
            <a:r>
              <a:rPr lang="sv" sz="1200">
                <a:solidFill>
                  <a:schemeClr val="dk1"/>
                </a:solidFill>
              </a:rPr>
              <a:t>Gir ros, sier noe positivt om idé/prototype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sv" sz="1200">
                <a:solidFill>
                  <a:schemeClr val="dk1"/>
                </a:solidFill>
              </a:rPr>
              <a:t>Hva liker du best med svømmebassenget deres?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sv" sz="1200">
                <a:solidFill>
                  <a:schemeClr val="dk1"/>
                </a:solidFill>
              </a:rPr>
              <a:t>Hvilken del av prototypen synes du er ekstra smart?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sv" sz="1200">
                <a:solidFill>
                  <a:schemeClr val="dk1"/>
                </a:solidFill>
              </a:rPr>
              <a:t>Hva har de gjort bra når det gjelder trygghet eller brukervennlighet?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sv" sz="1200">
                <a:solidFill>
                  <a:schemeClr val="dk1"/>
                </a:solidFill>
              </a:rPr>
              <a:t>Hva gjør bassenget morsomt eller innbydende?</a:t>
            </a:r>
            <a:endParaRPr sz="1200"/>
          </a:p>
        </p:txBody>
      </p:sp>
      <p:sp>
        <p:nvSpPr>
          <p:cNvPr id="56" name="Google Shape;56;p13"/>
          <p:cNvSpPr/>
          <p:nvPr/>
        </p:nvSpPr>
        <p:spPr>
          <a:xfrm>
            <a:off x="177800" y="172995"/>
            <a:ext cx="4290000" cy="23064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sv" sz="1200">
                <a:solidFill>
                  <a:schemeClr val="dk1"/>
                </a:solidFill>
              </a:rPr>
              <a:t>Stjerne - </a:t>
            </a:r>
            <a:r>
              <a:rPr lang="sv" sz="1200">
                <a:solidFill>
                  <a:schemeClr val="dk1"/>
                </a:solidFill>
              </a:rPr>
              <a:t>Gir forslag til forbedring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sv" sz="1200">
                <a:solidFill>
                  <a:schemeClr val="dk1"/>
                </a:solidFill>
              </a:rPr>
              <a:t>Kanskje dere kan legge til en barnesone eller sklie?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sv" sz="1200">
                <a:solidFill>
                  <a:schemeClr val="dk1"/>
                </a:solidFill>
              </a:rPr>
              <a:t>Hva med å lage et område for dem som vil lære å svømme?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sv" sz="1200">
                <a:solidFill>
                  <a:schemeClr val="dk1"/>
                </a:solidFill>
              </a:rPr>
              <a:t>Kanskje dere kan vise tydeligere hvor det er grunt og dypt?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sv" sz="1200">
                <a:solidFill>
                  <a:schemeClr val="dk1"/>
                </a:solidFill>
              </a:rPr>
              <a:t>Dere kunne legge til flere sitteplasser rundt bassenget.</a:t>
            </a:r>
            <a:endParaRPr b="1" sz="1200">
              <a:solidFill>
                <a:schemeClr val="dk1"/>
              </a:solidFill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45600" y="173000"/>
            <a:ext cx="471650" cy="44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4">
            <a:alphaModFix/>
          </a:blip>
          <a:srcRect b="16801" l="16622" r="16083" t="24000"/>
          <a:stretch/>
        </p:blipFill>
        <p:spPr>
          <a:xfrm>
            <a:off x="8225441" y="98141"/>
            <a:ext cx="675925" cy="59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 rotWithShape="1">
          <a:blip r:embed="rId5">
            <a:alphaModFix/>
          </a:blip>
          <a:srcRect b="5936" l="6881" r="5354" t="7656"/>
          <a:stretch/>
        </p:blipFill>
        <p:spPr>
          <a:xfrm>
            <a:off x="8722100" y="2615824"/>
            <a:ext cx="298525" cy="29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16801" l="16622" r="16083" t="24000"/>
          <a:stretch/>
        </p:blipFill>
        <p:spPr>
          <a:xfrm>
            <a:off x="890763" y="275438"/>
            <a:ext cx="2390775" cy="211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59850" y="97225"/>
            <a:ext cx="2486025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5">
            <a:alphaModFix/>
          </a:blip>
          <a:srcRect b="5936" l="6881" r="5354" t="7656"/>
          <a:stretch/>
        </p:blipFill>
        <p:spPr>
          <a:xfrm>
            <a:off x="1105875" y="2645575"/>
            <a:ext cx="2390775" cy="23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